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svg" ContentType="image/svg+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7" d="100"/>
          <a:sy n="57" d="100"/>
        </p:scale>
        <p:origin x="-94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1ABB43-C9EF-4B93-A32C-C51CC9427BB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D3856A62-E84F-4E05-B24E-058E10186AE6}">
      <dgm:prSet/>
      <dgm:spPr>
        <a:xfrm>
          <a:off x="2968897" y="3008"/>
          <a:ext cx="1148804" cy="746722"/>
        </a:xfr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Century Schoolbook" panose="02040604050505020304"/>
              <a:ea typeface="+mn-ea"/>
              <a:cs typeface="+mn-cs"/>
            </a:rPr>
            <a:t>Ethereum</a:t>
          </a:r>
        </a:p>
      </dgm:t>
    </dgm:pt>
    <dgm:pt modelId="{EE9DD951-5219-4C33-9856-EDF10A681CA8}" type="parTrans" cxnId="{30E9D1AA-64B6-4613-AA31-3E9C139800C2}">
      <dgm:prSet/>
      <dgm:spPr/>
      <dgm:t>
        <a:bodyPr/>
        <a:lstStyle/>
        <a:p>
          <a:endParaRPr lang="en-US"/>
        </a:p>
      </dgm:t>
    </dgm:pt>
    <dgm:pt modelId="{73DB08C9-575E-4041-A801-81C0F89EBC63}" type="sibTrans" cxnId="{30E9D1AA-64B6-4613-AA31-3E9C139800C2}">
      <dgm:prSet/>
      <dgm:spPr>
        <a:xfrm>
          <a:off x="433991" y="376369"/>
          <a:ext cx="6218616" cy="6218616"/>
        </a:xfrm>
        <a:noFill/>
        <a:ln w="9525" cap="flat" cmpd="sng" algn="ctr">
          <a:solidFill>
            <a:srgbClr val="6F6F74">
              <a:hueOff val="0"/>
              <a:satOff val="0"/>
              <a:lumOff val="0"/>
              <a:alphaOff val="0"/>
            </a:srgbClr>
          </a:solidFill>
          <a:prstDash val="solid"/>
          <a:tailEnd type="arrow"/>
        </a:ln>
        <a:effectLst/>
      </dgm:spPr>
      <dgm:t>
        <a:bodyPr/>
        <a:lstStyle/>
        <a:p>
          <a:endParaRPr lang="en-US"/>
        </a:p>
      </dgm:t>
    </dgm:pt>
    <dgm:pt modelId="{EAA8103B-6C90-4FB3-BA18-812D34D7A370}">
      <dgm:prSet/>
      <dgm:spPr>
        <a:xfrm>
          <a:off x="4796502" y="596833"/>
          <a:ext cx="1148804" cy="746722"/>
        </a:xfr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Century Schoolbook" panose="02040604050505020304"/>
              <a:ea typeface="+mn-ea"/>
              <a:cs typeface="+mn-cs"/>
            </a:rPr>
            <a:t>Smart Contracts</a:t>
          </a:r>
        </a:p>
      </dgm:t>
    </dgm:pt>
    <dgm:pt modelId="{58FAD959-98E0-416F-88F5-189762293CE0}" type="parTrans" cxnId="{D654EED3-2AB5-4FAF-B2C3-384C5EC9D334}">
      <dgm:prSet/>
      <dgm:spPr/>
      <dgm:t>
        <a:bodyPr/>
        <a:lstStyle/>
        <a:p>
          <a:endParaRPr lang="en-US"/>
        </a:p>
      </dgm:t>
    </dgm:pt>
    <dgm:pt modelId="{DCDB535E-43B6-42BB-B078-10D28556850A}" type="sibTrans" cxnId="{D654EED3-2AB5-4FAF-B2C3-384C5EC9D334}">
      <dgm:prSet/>
      <dgm:spPr>
        <a:xfrm>
          <a:off x="433991" y="376369"/>
          <a:ext cx="6218616" cy="6218616"/>
        </a:xfrm>
        <a:noFill/>
        <a:ln w="9525" cap="flat" cmpd="sng" algn="ctr">
          <a:solidFill>
            <a:srgbClr val="6F6F74">
              <a:hueOff val="0"/>
              <a:satOff val="0"/>
              <a:lumOff val="0"/>
              <a:alphaOff val="0"/>
            </a:srgbClr>
          </a:solidFill>
          <a:prstDash val="solid"/>
          <a:tailEnd type="arrow"/>
        </a:ln>
        <a:effectLst/>
      </dgm:spPr>
      <dgm:t>
        <a:bodyPr/>
        <a:lstStyle/>
        <a:p>
          <a:endParaRPr lang="en-US"/>
        </a:p>
      </dgm:t>
    </dgm:pt>
    <dgm:pt modelId="{68E390AD-3C24-4EEE-8E9A-BD4F7528E59C}">
      <dgm:prSet/>
      <dgm:spPr>
        <a:xfrm>
          <a:off x="5926025" y="2151487"/>
          <a:ext cx="1148804" cy="746722"/>
        </a:xfr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Century Schoolbook" panose="02040604050505020304"/>
              <a:ea typeface="+mn-ea"/>
              <a:cs typeface="+mn-cs"/>
            </a:rPr>
            <a:t>Front-end (React.js)</a:t>
          </a:r>
        </a:p>
      </dgm:t>
    </dgm:pt>
    <dgm:pt modelId="{D34154F6-8717-4361-80C9-171E31C91AFD}" type="parTrans" cxnId="{E020CAF8-7E46-4079-B47A-B4272DD872F9}">
      <dgm:prSet/>
      <dgm:spPr/>
      <dgm:t>
        <a:bodyPr/>
        <a:lstStyle/>
        <a:p>
          <a:endParaRPr lang="en-US"/>
        </a:p>
      </dgm:t>
    </dgm:pt>
    <dgm:pt modelId="{7D1D4DF8-3A43-4DED-9303-ADBD34414249}" type="sibTrans" cxnId="{E020CAF8-7E46-4079-B47A-B4272DD872F9}">
      <dgm:prSet/>
      <dgm:spPr>
        <a:xfrm>
          <a:off x="433991" y="376369"/>
          <a:ext cx="6218616" cy="6218616"/>
        </a:xfrm>
        <a:noFill/>
        <a:ln w="9525" cap="flat" cmpd="sng" algn="ctr">
          <a:solidFill>
            <a:srgbClr val="6F6F74">
              <a:hueOff val="0"/>
              <a:satOff val="0"/>
              <a:lumOff val="0"/>
              <a:alphaOff val="0"/>
            </a:srgbClr>
          </a:solidFill>
          <a:prstDash val="solid"/>
          <a:tailEnd type="arrow"/>
        </a:ln>
        <a:effectLst/>
      </dgm:spPr>
      <dgm:t>
        <a:bodyPr/>
        <a:lstStyle/>
        <a:p>
          <a:endParaRPr lang="en-US"/>
        </a:p>
      </dgm:t>
    </dgm:pt>
    <dgm:pt modelId="{585ABCA3-BBB3-42C0-A223-BE3E4DF862B1}">
      <dgm:prSet/>
      <dgm:spPr>
        <a:xfrm>
          <a:off x="5926025" y="4073145"/>
          <a:ext cx="1148804" cy="746722"/>
        </a:xfr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Century Schoolbook" panose="02040604050505020304"/>
              <a:ea typeface="+mn-ea"/>
              <a:cs typeface="+mn-cs"/>
            </a:rPr>
            <a:t>Back-end (Python , Java)</a:t>
          </a:r>
        </a:p>
      </dgm:t>
    </dgm:pt>
    <dgm:pt modelId="{598528F4-8565-4AF7-AAF0-E1CBC10B0E70}" type="parTrans" cxnId="{E771D218-C870-4684-9FE1-78391EBB5805}">
      <dgm:prSet/>
      <dgm:spPr/>
      <dgm:t>
        <a:bodyPr/>
        <a:lstStyle/>
        <a:p>
          <a:endParaRPr lang="en-US"/>
        </a:p>
      </dgm:t>
    </dgm:pt>
    <dgm:pt modelId="{1E94FA8A-3B66-49D5-B15F-F0EE5FE07F77}" type="sibTrans" cxnId="{E771D218-C870-4684-9FE1-78391EBB5805}">
      <dgm:prSet/>
      <dgm:spPr>
        <a:xfrm>
          <a:off x="433991" y="376369"/>
          <a:ext cx="6218616" cy="6218616"/>
        </a:xfrm>
        <a:noFill/>
        <a:ln w="9525" cap="flat" cmpd="sng" algn="ctr">
          <a:solidFill>
            <a:srgbClr val="6F6F74">
              <a:hueOff val="0"/>
              <a:satOff val="0"/>
              <a:lumOff val="0"/>
              <a:alphaOff val="0"/>
            </a:srgbClr>
          </a:solidFill>
          <a:prstDash val="solid"/>
          <a:tailEnd type="arrow"/>
        </a:ln>
        <a:effectLst/>
      </dgm:spPr>
      <dgm:t>
        <a:bodyPr/>
        <a:lstStyle/>
        <a:p>
          <a:endParaRPr lang="en-US"/>
        </a:p>
      </dgm:t>
    </dgm:pt>
    <dgm:pt modelId="{ACEBC578-B70E-4D55-B36D-420D831368EF}">
      <dgm:prSet/>
      <dgm:spPr>
        <a:xfrm>
          <a:off x="4796502" y="5627799"/>
          <a:ext cx="1148804" cy="746722"/>
        </a:xfr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gm:spPr>
      <dgm:t>
        <a:bodyPr/>
        <a:lstStyle/>
        <a:p>
          <a:pPr>
            <a:buNone/>
          </a:pPr>
          <a:r>
            <a:rPr lang="en-US">
              <a:solidFill>
                <a:srgbClr val="FFFFFF"/>
              </a:solidFill>
              <a:latin typeface="Century Schoolbook" panose="02040604050505020304"/>
              <a:ea typeface="+mn-ea"/>
              <a:cs typeface="+mn-cs"/>
            </a:rPr>
            <a:t>Solidity</a:t>
          </a:r>
        </a:p>
      </dgm:t>
    </dgm:pt>
    <dgm:pt modelId="{D354A258-B724-4C58-A32E-1536E90041A6}" type="parTrans" cxnId="{420D0A2F-0759-454B-8BEE-1D2A1691726F}">
      <dgm:prSet/>
      <dgm:spPr/>
      <dgm:t>
        <a:bodyPr/>
        <a:lstStyle/>
        <a:p>
          <a:endParaRPr lang="en-US"/>
        </a:p>
      </dgm:t>
    </dgm:pt>
    <dgm:pt modelId="{512512E9-222A-4835-95D4-B0DCC948138F}" type="sibTrans" cxnId="{420D0A2F-0759-454B-8BEE-1D2A1691726F}">
      <dgm:prSet/>
      <dgm:spPr>
        <a:xfrm>
          <a:off x="433991" y="376369"/>
          <a:ext cx="6218616" cy="6218616"/>
        </a:xfrm>
        <a:noFill/>
        <a:ln w="9525" cap="flat" cmpd="sng" algn="ctr">
          <a:solidFill>
            <a:srgbClr val="6F6F74">
              <a:hueOff val="0"/>
              <a:satOff val="0"/>
              <a:lumOff val="0"/>
              <a:alphaOff val="0"/>
            </a:srgbClr>
          </a:solidFill>
          <a:prstDash val="solid"/>
          <a:tailEnd type="arrow"/>
        </a:ln>
        <a:effectLst/>
      </dgm:spPr>
      <dgm:t>
        <a:bodyPr/>
        <a:lstStyle/>
        <a:p>
          <a:endParaRPr lang="en-US"/>
        </a:p>
      </dgm:t>
    </dgm:pt>
    <dgm:pt modelId="{F22612A8-738E-4B9A-91A5-EB612910667A}">
      <dgm:prSet/>
      <dgm:spPr>
        <a:xfrm>
          <a:off x="2968897" y="6221624"/>
          <a:ext cx="1148804" cy="746722"/>
        </a:xfr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gm:spPr>
      <dgm:t>
        <a:bodyPr/>
        <a:lstStyle/>
        <a:p>
          <a:pPr>
            <a:buNone/>
          </a:pPr>
          <a:r>
            <a:rPr lang="en-US">
              <a:solidFill>
                <a:srgbClr val="FFFFFF"/>
              </a:solidFill>
              <a:latin typeface="Century Schoolbook" panose="02040604050505020304"/>
              <a:ea typeface="+mn-ea"/>
              <a:cs typeface="+mn-cs"/>
            </a:rPr>
            <a:t>IPFS</a:t>
          </a:r>
        </a:p>
      </dgm:t>
    </dgm:pt>
    <dgm:pt modelId="{A3D1236F-F20B-4B25-B3BD-7462F49F7782}" type="parTrans" cxnId="{B12B843F-C78C-4E16-B956-0703BFB0BE9B}">
      <dgm:prSet/>
      <dgm:spPr/>
      <dgm:t>
        <a:bodyPr/>
        <a:lstStyle/>
        <a:p>
          <a:endParaRPr lang="en-US"/>
        </a:p>
      </dgm:t>
    </dgm:pt>
    <dgm:pt modelId="{056E2E58-DB80-4EEF-A661-0B467A58371E}" type="sibTrans" cxnId="{B12B843F-C78C-4E16-B956-0703BFB0BE9B}">
      <dgm:prSet/>
      <dgm:spPr>
        <a:xfrm>
          <a:off x="433991" y="376369"/>
          <a:ext cx="6218616" cy="6218616"/>
        </a:xfrm>
        <a:noFill/>
        <a:ln w="9525" cap="flat" cmpd="sng" algn="ctr">
          <a:solidFill>
            <a:srgbClr val="6F6F74">
              <a:hueOff val="0"/>
              <a:satOff val="0"/>
              <a:lumOff val="0"/>
              <a:alphaOff val="0"/>
            </a:srgbClr>
          </a:solidFill>
          <a:prstDash val="solid"/>
          <a:tailEnd type="arrow"/>
        </a:ln>
        <a:effectLst/>
      </dgm:spPr>
      <dgm:t>
        <a:bodyPr/>
        <a:lstStyle/>
        <a:p>
          <a:endParaRPr lang="en-US"/>
        </a:p>
      </dgm:t>
    </dgm:pt>
    <dgm:pt modelId="{BF9F8529-8094-41BB-BE67-5D2825FD7529}">
      <dgm:prSet/>
      <dgm:spPr>
        <a:xfrm>
          <a:off x="1141292" y="5627799"/>
          <a:ext cx="1148804" cy="746722"/>
        </a:xfr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gm:spPr>
      <dgm:t>
        <a:bodyPr/>
        <a:lstStyle/>
        <a:p>
          <a:pPr>
            <a:buNone/>
          </a:pPr>
          <a:r>
            <a:rPr lang="en-US">
              <a:solidFill>
                <a:srgbClr val="FFFFFF"/>
              </a:solidFill>
              <a:latin typeface="Century Schoolbook" panose="02040604050505020304"/>
              <a:ea typeface="+mn-ea"/>
              <a:cs typeface="+mn-cs"/>
            </a:rPr>
            <a:t>API’s</a:t>
          </a:r>
        </a:p>
      </dgm:t>
    </dgm:pt>
    <dgm:pt modelId="{19D3E593-0BA8-41A1-9665-E51BA8F59C76}" type="parTrans" cxnId="{E29AC893-C754-4961-A620-AEA061DF5429}">
      <dgm:prSet/>
      <dgm:spPr/>
      <dgm:t>
        <a:bodyPr/>
        <a:lstStyle/>
        <a:p>
          <a:endParaRPr lang="en-US"/>
        </a:p>
      </dgm:t>
    </dgm:pt>
    <dgm:pt modelId="{334D6C7C-05A7-457C-B1D0-055F8788D66E}" type="sibTrans" cxnId="{E29AC893-C754-4961-A620-AEA061DF5429}">
      <dgm:prSet/>
      <dgm:spPr>
        <a:xfrm>
          <a:off x="433991" y="376369"/>
          <a:ext cx="6218616" cy="6218616"/>
        </a:xfrm>
        <a:noFill/>
        <a:ln w="9525" cap="flat" cmpd="sng" algn="ctr">
          <a:solidFill>
            <a:srgbClr val="6F6F74">
              <a:hueOff val="0"/>
              <a:satOff val="0"/>
              <a:lumOff val="0"/>
              <a:alphaOff val="0"/>
            </a:srgbClr>
          </a:solidFill>
          <a:prstDash val="solid"/>
          <a:tailEnd type="arrow"/>
        </a:ln>
        <a:effectLst/>
      </dgm:spPr>
      <dgm:t>
        <a:bodyPr/>
        <a:lstStyle/>
        <a:p>
          <a:endParaRPr lang="en-US"/>
        </a:p>
      </dgm:t>
    </dgm:pt>
    <dgm:pt modelId="{10A7606E-ADF4-4942-89AC-9EE06F4D0659}">
      <dgm:prSet/>
      <dgm:spPr>
        <a:xfrm>
          <a:off x="11769" y="4073145"/>
          <a:ext cx="1148804" cy="746722"/>
        </a:xfr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gm:spPr>
      <dgm:t>
        <a:bodyPr/>
        <a:lstStyle/>
        <a:p>
          <a:pPr>
            <a:buNone/>
          </a:pPr>
          <a:r>
            <a:rPr lang="en-US">
              <a:solidFill>
                <a:srgbClr val="FFFFFF"/>
              </a:solidFill>
              <a:latin typeface="Century Schoolbook" panose="02040604050505020304"/>
              <a:ea typeface="+mn-ea"/>
              <a:cs typeface="+mn-cs"/>
            </a:rPr>
            <a:t>Hard hat</a:t>
          </a:r>
        </a:p>
      </dgm:t>
    </dgm:pt>
    <dgm:pt modelId="{1401A88A-D35E-4567-BD05-90A72F939AF5}" type="parTrans" cxnId="{68CDB45A-7972-4E20-8573-14B017F23BB7}">
      <dgm:prSet/>
      <dgm:spPr/>
      <dgm:t>
        <a:bodyPr/>
        <a:lstStyle/>
        <a:p>
          <a:endParaRPr lang="en-US"/>
        </a:p>
      </dgm:t>
    </dgm:pt>
    <dgm:pt modelId="{1DF1000F-AF25-4568-BD70-2E4B9E4EB02A}" type="sibTrans" cxnId="{68CDB45A-7972-4E20-8573-14B017F23BB7}">
      <dgm:prSet/>
      <dgm:spPr>
        <a:xfrm>
          <a:off x="433991" y="376369"/>
          <a:ext cx="6218616" cy="6218616"/>
        </a:xfrm>
        <a:noFill/>
        <a:ln w="9525" cap="flat" cmpd="sng" algn="ctr">
          <a:solidFill>
            <a:srgbClr val="6F6F74">
              <a:hueOff val="0"/>
              <a:satOff val="0"/>
              <a:lumOff val="0"/>
              <a:alphaOff val="0"/>
            </a:srgbClr>
          </a:solidFill>
          <a:prstDash val="solid"/>
          <a:tailEnd type="arrow"/>
        </a:ln>
        <a:effectLst/>
      </dgm:spPr>
      <dgm:t>
        <a:bodyPr/>
        <a:lstStyle/>
        <a:p>
          <a:endParaRPr lang="en-US"/>
        </a:p>
      </dgm:t>
    </dgm:pt>
    <dgm:pt modelId="{8EDA991E-0928-4C09-A37E-64E72CF31871}">
      <dgm:prSet/>
      <dgm:spPr>
        <a:xfrm>
          <a:off x="11769" y="2151487"/>
          <a:ext cx="1148804" cy="746722"/>
        </a:xfr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Century Schoolbook" panose="02040604050505020304"/>
              <a:ea typeface="+mn-ea"/>
              <a:cs typeface="+mn-cs"/>
            </a:rPr>
            <a:t>Pinata</a:t>
          </a:r>
        </a:p>
      </dgm:t>
    </dgm:pt>
    <dgm:pt modelId="{42DD60DD-7845-4692-A89B-B6F5064152BD}" type="parTrans" cxnId="{5F768015-9F45-46A1-A954-0D8CEBF7278F}">
      <dgm:prSet/>
      <dgm:spPr/>
      <dgm:t>
        <a:bodyPr/>
        <a:lstStyle/>
        <a:p>
          <a:endParaRPr lang="en-US"/>
        </a:p>
      </dgm:t>
    </dgm:pt>
    <dgm:pt modelId="{A178D8C6-7E5D-4B75-8AF6-E396C28E6BCD}" type="sibTrans" cxnId="{5F768015-9F45-46A1-A954-0D8CEBF7278F}">
      <dgm:prSet/>
      <dgm:spPr>
        <a:xfrm>
          <a:off x="433991" y="376369"/>
          <a:ext cx="6218616" cy="6218616"/>
        </a:xfrm>
        <a:noFill/>
        <a:ln w="9525" cap="flat" cmpd="sng" algn="ctr">
          <a:solidFill>
            <a:srgbClr val="6F6F74">
              <a:hueOff val="0"/>
              <a:satOff val="0"/>
              <a:lumOff val="0"/>
              <a:alphaOff val="0"/>
            </a:srgbClr>
          </a:solidFill>
          <a:prstDash val="solid"/>
          <a:tailEnd type="arrow"/>
        </a:ln>
        <a:effectLst/>
      </dgm:spPr>
      <dgm:t>
        <a:bodyPr/>
        <a:lstStyle/>
        <a:p>
          <a:endParaRPr lang="en-US"/>
        </a:p>
      </dgm:t>
    </dgm:pt>
    <dgm:pt modelId="{DC45F2E7-7F41-47DD-9659-7EECC40180CD}">
      <dgm:prSet/>
      <dgm:spPr>
        <a:xfrm>
          <a:off x="1141292" y="596833"/>
          <a:ext cx="1148804" cy="746722"/>
        </a:xfr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gm:spPr>
      <dgm:t>
        <a:bodyPr/>
        <a:lstStyle/>
        <a:p>
          <a:pPr>
            <a:buNone/>
          </a:pPr>
          <a:r>
            <a:rPr lang="en-IN" dirty="0" err="1">
              <a:solidFill>
                <a:srgbClr val="FFFFFF"/>
              </a:solidFill>
              <a:latin typeface="Century Schoolbook" panose="02040604050505020304"/>
              <a:ea typeface="+mn-ea"/>
              <a:cs typeface="+mn-cs"/>
            </a:rPr>
            <a:t>Metamask</a:t>
          </a:r>
          <a:r>
            <a:rPr lang="en-IN" dirty="0">
              <a:solidFill>
                <a:srgbClr val="FFFFFF"/>
              </a:solidFill>
              <a:latin typeface="Century Schoolbook" panose="02040604050505020304"/>
              <a:ea typeface="+mn-ea"/>
              <a:cs typeface="+mn-cs"/>
            </a:rPr>
            <a:t> wallet</a:t>
          </a:r>
        </a:p>
      </dgm:t>
    </dgm:pt>
    <dgm:pt modelId="{5D8A87BD-DC87-4AD9-A0DF-487A331CDA9C}" type="parTrans" cxnId="{76FE96DC-95A5-4285-8279-0F1B9D07A1A9}">
      <dgm:prSet/>
      <dgm:spPr/>
      <dgm:t>
        <a:bodyPr/>
        <a:lstStyle/>
        <a:p>
          <a:endParaRPr lang="en-IN"/>
        </a:p>
      </dgm:t>
    </dgm:pt>
    <dgm:pt modelId="{AB0F4A68-8BF7-45D7-AD8F-3149CB5AC1E2}" type="sibTrans" cxnId="{76FE96DC-95A5-4285-8279-0F1B9D07A1A9}">
      <dgm:prSet/>
      <dgm:spPr>
        <a:xfrm>
          <a:off x="433991" y="376369"/>
          <a:ext cx="6218616" cy="6218616"/>
        </a:xfrm>
        <a:noFill/>
        <a:ln w="9525" cap="flat" cmpd="sng" algn="ctr">
          <a:solidFill>
            <a:srgbClr val="6F6F74">
              <a:hueOff val="0"/>
              <a:satOff val="0"/>
              <a:lumOff val="0"/>
              <a:alphaOff val="0"/>
            </a:srgbClr>
          </a:solidFill>
          <a:prstDash val="solid"/>
          <a:tailEnd type="arrow"/>
        </a:ln>
        <a:effectLst/>
      </dgm:spPr>
      <dgm:t>
        <a:bodyPr/>
        <a:lstStyle/>
        <a:p>
          <a:endParaRPr lang="en-IN"/>
        </a:p>
      </dgm:t>
    </dgm:pt>
    <dgm:pt modelId="{20B3EA52-2107-409F-8584-90D36B4AB5F4}" type="pres">
      <dgm:prSet presAssocID="{AE1ABB43-C9EF-4B93-A32C-C51CC9427BB5}" presName="cycle" presStyleCnt="0">
        <dgm:presLayoutVars>
          <dgm:dir/>
          <dgm:resizeHandles val="exact"/>
        </dgm:presLayoutVars>
      </dgm:prSet>
      <dgm:spPr/>
      <dgm:t>
        <a:bodyPr/>
        <a:lstStyle/>
        <a:p>
          <a:endParaRPr lang="en-US"/>
        </a:p>
      </dgm:t>
    </dgm:pt>
    <dgm:pt modelId="{4CA16FE1-A77A-4006-9856-C22963864532}" type="pres">
      <dgm:prSet presAssocID="{D3856A62-E84F-4E05-B24E-058E10186AE6}" presName="node" presStyleLbl="node1" presStyleIdx="0" presStyleCnt="10">
        <dgm:presLayoutVars>
          <dgm:bulletEnabled val="1"/>
        </dgm:presLayoutVars>
      </dgm:prSet>
      <dgm:spPr>
        <a:prstGeom prst="roundRect">
          <a:avLst/>
        </a:prstGeom>
      </dgm:spPr>
      <dgm:t>
        <a:bodyPr/>
        <a:lstStyle/>
        <a:p>
          <a:endParaRPr lang="en-US"/>
        </a:p>
      </dgm:t>
    </dgm:pt>
    <dgm:pt modelId="{4E976CE2-1A23-4918-940A-77165DA4E69F}" type="pres">
      <dgm:prSet presAssocID="{D3856A62-E84F-4E05-B24E-058E10186AE6}" presName="spNode" presStyleCnt="0"/>
      <dgm:spPr/>
    </dgm:pt>
    <dgm:pt modelId="{6486DAC4-CBF2-4180-94B8-93FCF5D657BF}" type="pres">
      <dgm:prSet presAssocID="{73DB08C9-575E-4041-A801-81C0F89EBC63}" presName="sibTrans" presStyleLbl="sibTrans1D1" presStyleIdx="0" presStyleCnt="10"/>
      <dgm:spPr>
        <a:custGeom>
          <a:avLst/>
          <a:gdLst/>
          <a:ahLst/>
          <a:cxnLst/>
          <a:rect l="0" t="0" r="0" b="0"/>
          <a:pathLst>
            <a:path>
              <a:moveTo>
                <a:pt x="3822736" y="82954"/>
              </a:moveTo>
              <a:arcTo wR="3109308" hR="3109308" stAng="16995879" swAng="473122"/>
            </a:path>
          </a:pathLst>
        </a:custGeom>
      </dgm:spPr>
      <dgm:t>
        <a:bodyPr/>
        <a:lstStyle/>
        <a:p>
          <a:endParaRPr lang="en-US"/>
        </a:p>
      </dgm:t>
    </dgm:pt>
    <dgm:pt modelId="{5729E1D9-7D69-4339-B526-EA5AB0727E5B}" type="pres">
      <dgm:prSet presAssocID="{EAA8103B-6C90-4FB3-BA18-812D34D7A370}" presName="node" presStyleLbl="node1" presStyleIdx="1" presStyleCnt="10">
        <dgm:presLayoutVars>
          <dgm:bulletEnabled val="1"/>
        </dgm:presLayoutVars>
      </dgm:prSet>
      <dgm:spPr>
        <a:prstGeom prst="roundRect">
          <a:avLst/>
        </a:prstGeom>
      </dgm:spPr>
      <dgm:t>
        <a:bodyPr/>
        <a:lstStyle/>
        <a:p>
          <a:endParaRPr lang="en-US"/>
        </a:p>
      </dgm:t>
    </dgm:pt>
    <dgm:pt modelId="{D61C1C34-EA6F-490C-B7B1-947792059213}" type="pres">
      <dgm:prSet presAssocID="{EAA8103B-6C90-4FB3-BA18-812D34D7A370}" presName="spNode" presStyleCnt="0"/>
      <dgm:spPr/>
    </dgm:pt>
    <dgm:pt modelId="{242A016A-5961-4D54-9EDA-687BCA1E7CE3}" type="pres">
      <dgm:prSet presAssocID="{DCDB535E-43B6-42BB-B078-10D28556850A}" presName="sibTrans" presStyleLbl="sibTrans1D1" presStyleIdx="1" presStyleCnt="10"/>
      <dgm:spPr>
        <a:custGeom>
          <a:avLst/>
          <a:gdLst/>
          <a:ahLst/>
          <a:cxnLst/>
          <a:rect l="0" t="0" r="0" b="0"/>
          <a:pathLst>
            <a:path>
              <a:moveTo>
                <a:pt x="5493474" y="1113425"/>
              </a:moveTo>
              <a:arcTo wR="3109308" hR="3109308" stAng="19203956" swAng="654709"/>
            </a:path>
          </a:pathLst>
        </a:custGeom>
      </dgm:spPr>
      <dgm:t>
        <a:bodyPr/>
        <a:lstStyle/>
        <a:p>
          <a:endParaRPr lang="en-US"/>
        </a:p>
      </dgm:t>
    </dgm:pt>
    <dgm:pt modelId="{50A0D4D9-1429-4E67-9D83-A30CE25E7AAB}" type="pres">
      <dgm:prSet presAssocID="{68E390AD-3C24-4EEE-8E9A-BD4F7528E59C}" presName="node" presStyleLbl="node1" presStyleIdx="2" presStyleCnt="10">
        <dgm:presLayoutVars>
          <dgm:bulletEnabled val="1"/>
        </dgm:presLayoutVars>
      </dgm:prSet>
      <dgm:spPr>
        <a:prstGeom prst="roundRect">
          <a:avLst/>
        </a:prstGeom>
      </dgm:spPr>
      <dgm:t>
        <a:bodyPr/>
        <a:lstStyle/>
        <a:p>
          <a:endParaRPr lang="en-US"/>
        </a:p>
      </dgm:t>
    </dgm:pt>
    <dgm:pt modelId="{5391223B-8F05-4B57-9CEE-5DE49E1426D1}" type="pres">
      <dgm:prSet presAssocID="{68E390AD-3C24-4EEE-8E9A-BD4F7528E59C}" presName="spNode" presStyleCnt="0"/>
      <dgm:spPr/>
    </dgm:pt>
    <dgm:pt modelId="{9143E86B-FF2B-4D7E-A0AE-256EFD01E033}" type="pres">
      <dgm:prSet presAssocID="{7D1D4DF8-3A43-4DED-9303-ADBD34414249}" presName="sibTrans" presStyleLbl="sibTrans1D1" presStyleIdx="2" presStyleCnt="10"/>
      <dgm:spPr>
        <a:custGeom>
          <a:avLst/>
          <a:gdLst/>
          <a:ahLst/>
          <a:cxnLst/>
          <a:rect l="0" t="0" r="0" b="0"/>
          <a:pathLst>
            <a:path>
              <a:moveTo>
                <a:pt x="6198254" y="2754052"/>
              </a:moveTo>
              <a:arcTo wR="3109308" hR="3109308" stAng="21206359" swAng="787283"/>
            </a:path>
          </a:pathLst>
        </a:custGeom>
      </dgm:spPr>
      <dgm:t>
        <a:bodyPr/>
        <a:lstStyle/>
        <a:p>
          <a:endParaRPr lang="en-US"/>
        </a:p>
      </dgm:t>
    </dgm:pt>
    <dgm:pt modelId="{4C21E353-F10A-4989-9245-BC1DB1B44C82}" type="pres">
      <dgm:prSet presAssocID="{585ABCA3-BBB3-42C0-A223-BE3E4DF862B1}" presName="node" presStyleLbl="node1" presStyleIdx="3" presStyleCnt="10">
        <dgm:presLayoutVars>
          <dgm:bulletEnabled val="1"/>
        </dgm:presLayoutVars>
      </dgm:prSet>
      <dgm:spPr>
        <a:prstGeom prst="roundRect">
          <a:avLst/>
        </a:prstGeom>
      </dgm:spPr>
      <dgm:t>
        <a:bodyPr/>
        <a:lstStyle/>
        <a:p>
          <a:endParaRPr lang="en-US"/>
        </a:p>
      </dgm:t>
    </dgm:pt>
    <dgm:pt modelId="{EE432596-E838-4FA8-9EA8-F2EDB1953705}" type="pres">
      <dgm:prSet presAssocID="{585ABCA3-BBB3-42C0-A223-BE3E4DF862B1}" presName="spNode" presStyleCnt="0"/>
      <dgm:spPr/>
    </dgm:pt>
    <dgm:pt modelId="{F1CED554-29D8-4D2C-AAB8-3628DC7505DC}" type="pres">
      <dgm:prSet presAssocID="{1E94FA8A-3B66-49D5-B15F-F0EE5FE07F77}" presName="sibTrans" presStyleLbl="sibTrans1D1" presStyleIdx="3" presStyleCnt="10"/>
      <dgm:spPr>
        <a:custGeom>
          <a:avLst/>
          <a:gdLst/>
          <a:ahLst/>
          <a:cxnLst/>
          <a:rect l="0" t="0" r="0" b="0"/>
          <a:pathLst>
            <a:path>
              <a:moveTo>
                <a:pt x="5828184" y="4617786"/>
              </a:moveTo>
              <a:arcTo wR="3109308" hR="3109308" stAng="1741335" swAng="654709"/>
            </a:path>
          </a:pathLst>
        </a:custGeom>
      </dgm:spPr>
      <dgm:t>
        <a:bodyPr/>
        <a:lstStyle/>
        <a:p>
          <a:endParaRPr lang="en-US"/>
        </a:p>
      </dgm:t>
    </dgm:pt>
    <dgm:pt modelId="{6F9F3734-28C8-4031-AAC7-8CD79EFD5B53}" type="pres">
      <dgm:prSet presAssocID="{ACEBC578-B70E-4D55-B36D-420D831368EF}" presName="node" presStyleLbl="node1" presStyleIdx="4" presStyleCnt="10">
        <dgm:presLayoutVars>
          <dgm:bulletEnabled val="1"/>
        </dgm:presLayoutVars>
      </dgm:prSet>
      <dgm:spPr>
        <a:prstGeom prst="roundRect">
          <a:avLst/>
        </a:prstGeom>
      </dgm:spPr>
      <dgm:t>
        <a:bodyPr/>
        <a:lstStyle/>
        <a:p>
          <a:endParaRPr lang="en-US"/>
        </a:p>
      </dgm:t>
    </dgm:pt>
    <dgm:pt modelId="{116F50A1-2E3D-4021-87B8-0DB6A254DCDC}" type="pres">
      <dgm:prSet presAssocID="{ACEBC578-B70E-4D55-B36D-420D831368EF}" presName="spNode" presStyleCnt="0"/>
      <dgm:spPr/>
    </dgm:pt>
    <dgm:pt modelId="{BC9A6B56-D781-48F9-8788-747D1FE7ECEB}" type="pres">
      <dgm:prSet presAssocID="{512512E9-222A-4835-95D4-B0DCC948138F}" presName="sibTrans" presStyleLbl="sibTrans1D1" presStyleIdx="4" presStyleCnt="10"/>
      <dgm:spPr>
        <a:custGeom>
          <a:avLst/>
          <a:gdLst/>
          <a:ahLst/>
          <a:cxnLst/>
          <a:rect l="0" t="0" r="0" b="0"/>
          <a:pathLst>
            <a:path>
              <a:moveTo>
                <a:pt x="4231181" y="6009169"/>
              </a:moveTo>
              <a:arcTo wR="3109308" hR="3109308" stAng="4130999" swAng="473122"/>
            </a:path>
          </a:pathLst>
        </a:custGeom>
      </dgm:spPr>
      <dgm:t>
        <a:bodyPr/>
        <a:lstStyle/>
        <a:p>
          <a:endParaRPr lang="en-US"/>
        </a:p>
      </dgm:t>
    </dgm:pt>
    <dgm:pt modelId="{A860C09E-FCC5-4F79-8A5B-3F145CC5A4F1}" type="pres">
      <dgm:prSet presAssocID="{F22612A8-738E-4B9A-91A5-EB612910667A}" presName="node" presStyleLbl="node1" presStyleIdx="5" presStyleCnt="10">
        <dgm:presLayoutVars>
          <dgm:bulletEnabled val="1"/>
        </dgm:presLayoutVars>
      </dgm:prSet>
      <dgm:spPr>
        <a:prstGeom prst="roundRect">
          <a:avLst/>
        </a:prstGeom>
      </dgm:spPr>
      <dgm:t>
        <a:bodyPr/>
        <a:lstStyle/>
        <a:p>
          <a:endParaRPr lang="en-US"/>
        </a:p>
      </dgm:t>
    </dgm:pt>
    <dgm:pt modelId="{D77430A9-7801-461A-A528-1EA340C6DA2C}" type="pres">
      <dgm:prSet presAssocID="{F22612A8-738E-4B9A-91A5-EB612910667A}" presName="spNode" presStyleCnt="0"/>
      <dgm:spPr/>
    </dgm:pt>
    <dgm:pt modelId="{C014B393-48BE-45A4-8681-684F7A6AF3D7}" type="pres">
      <dgm:prSet presAssocID="{056E2E58-DB80-4EEF-A661-0B467A58371E}" presName="sibTrans" presStyleLbl="sibTrans1D1" presStyleIdx="5" presStyleCnt="10"/>
      <dgm:spPr>
        <a:custGeom>
          <a:avLst/>
          <a:gdLst/>
          <a:ahLst/>
          <a:cxnLst/>
          <a:rect l="0" t="0" r="0" b="0"/>
          <a:pathLst>
            <a:path>
              <a:moveTo>
                <a:pt x="2395879" y="6135661"/>
              </a:moveTo>
              <a:arcTo wR="3109308" hR="3109308" stAng="6195879" swAng="473122"/>
            </a:path>
          </a:pathLst>
        </a:custGeom>
      </dgm:spPr>
      <dgm:t>
        <a:bodyPr/>
        <a:lstStyle/>
        <a:p>
          <a:endParaRPr lang="en-US"/>
        </a:p>
      </dgm:t>
    </dgm:pt>
    <dgm:pt modelId="{BF456A3D-5E23-4514-BDC0-1A68E1C74238}" type="pres">
      <dgm:prSet presAssocID="{BF9F8529-8094-41BB-BE67-5D2825FD7529}" presName="node" presStyleLbl="node1" presStyleIdx="6" presStyleCnt="10">
        <dgm:presLayoutVars>
          <dgm:bulletEnabled val="1"/>
        </dgm:presLayoutVars>
      </dgm:prSet>
      <dgm:spPr>
        <a:prstGeom prst="roundRect">
          <a:avLst/>
        </a:prstGeom>
      </dgm:spPr>
      <dgm:t>
        <a:bodyPr/>
        <a:lstStyle/>
        <a:p>
          <a:endParaRPr lang="en-US"/>
        </a:p>
      </dgm:t>
    </dgm:pt>
    <dgm:pt modelId="{C41305DF-0FA6-48FA-B35D-A7A85845E0C8}" type="pres">
      <dgm:prSet presAssocID="{BF9F8529-8094-41BB-BE67-5D2825FD7529}" presName="spNode" presStyleCnt="0"/>
      <dgm:spPr/>
    </dgm:pt>
    <dgm:pt modelId="{BA61D858-8FA5-40B4-9FE0-9081B40031D7}" type="pres">
      <dgm:prSet presAssocID="{334D6C7C-05A7-457C-B1D0-055F8788D66E}" presName="sibTrans" presStyleLbl="sibTrans1D1" presStyleIdx="6" presStyleCnt="10"/>
      <dgm:spPr>
        <a:custGeom>
          <a:avLst/>
          <a:gdLst/>
          <a:ahLst/>
          <a:cxnLst/>
          <a:rect l="0" t="0" r="0" b="0"/>
          <a:pathLst>
            <a:path>
              <a:moveTo>
                <a:pt x="725141" y="5105190"/>
              </a:moveTo>
              <a:arcTo wR="3109308" hR="3109308" stAng="8403956" swAng="654709"/>
            </a:path>
          </a:pathLst>
        </a:custGeom>
      </dgm:spPr>
      <dgm:t>
        <a:bodyPr/>
        <a:lstStyle/>
        <a:p>
          <a:endParaRPr lang="en-US"/>
        </a:p>
      </dgm:t>
    </dgm:pt>
    <dgm:pt modelId="{6847B2C8-E2E1-4C68-9CB9-8B8E236678BE}" type="pres">
      <dgm:prSet presAssocID="{10A7606E-ADF4-4942-89AC-9EE06F4D0659}" presName="node" presStyleLbl="node1" presStyleIdx="7" presStyleCnt="10">
        <dgm:presLayoutVars>
          <dgm:bulletEnabled val="1"/>
        </dgm:presLayoutVars>
      </dgm:prSet>
      <dgm:spPr>
        <a:prstGeom prst="roundRect">
          <a:avLst/>
        </a:prstGeom>
      </dgm:spPr>
      <dgm:t>
        <a:bodyPr/>
        <a:lstStyle/>
        <a:p>
          <a:endParaRPr lang="en-US"/>
        </a:p>
      </dgm:t>
    </dgm:pt>
    <dgm:pt modelId="{16800945-6B8D-48A1-A255-A65727BEF898}" type="pres">
      <dgm:prSet presAssocID="{10A7606E-ADF4-4942-89AC-9EE06F4D0659}" presName="spNode" presStyleCnt="0"/>
      <dgm:spPr/>
    </dgm:pt>
    <dgm:pt modelId="{7E3DE8CB-D7C8-4072-A4B1-39353BAD790F}" type="pres">
      <dgm:prSet presAssocID="{1DF1000F-AF25-4568-BD70-2E4B9E4EB02A}" presName="sibTrans" presStyleLbl="sibTrans1D1" presStyleIdx="7" presStyleCnt="10"/>
      <dgm:spPr>
        <a:custGeom>
          <a:avLst/>
          <a:gdLst/>
          <a:ahLst/>
          <a:cxnLst/>
          <a:rect l="0" t="0" r="0" b="0"/>
          <a:pathLst>
            <a:path>
              <a:moveTo>
                <a:pt x="20361" y="3464563"/>
              </a:moveTo>
              <a:arcTo wR="3109308" hR="3109308" stAng="10406359" swAng="787283"/>
            </a:path>
          </a:pathLst>
        </a:custGeom>
      </dgm:spPr>
      <dgm:t>
        <a:bodyPr/>
        <a:lstStyle/>
        <a:p>
          <a:endParaRPr lang="en-US"/>
        </a:p>
      </dgm:t>
    </dgm:pt>
    <dgm:pt modelId="{8D8B49D1-8F3C-44DF-84A3-A1018B52F81B}" type="pres">
      <dgm:prSet presAssocID="{8EDA991E-0928-4C09-A37E-64E72CF31871}" presName="node" presStyleLbl="node1" presStyleIdx="8" presStyleCnt="10">
        <dgm:presLayoutVars>
          <dgm:bulletEnabled val="1"/>
        </dgm:presLayoutVars>
      </dgm:prSet>
      <dgm:spPr>
        <a:prstGeom prst="roundRect">
          <a:avLst/>
        </a:prstGeom>
      </dgm:spPr>
      <dgm:t>
        <a:bodyPr/>
        <a:lstStyle/>
        <a:p>
          <a:endParaRPr lang="en-US"/>
        </a:p>
      </dgm:t>
    </dgm:pt>
    <dgm:pt modelId="{7522AC20-D731-4663-9F8D-728B586E57E3}" type="pres">
      <dgm:prSet presAssocID="{8EDA991E-0928-4C09-A37E-64E72CF31871}" presName="spNode" presStyleCnt="0"/>
      <dgm:spPr/>
    </dgm:pt>
    <dgm:pt modelId="{838FA6FA-682F-42D8-90A7-3E5D4E083E43}" type="pres">
      <dgm:prSet presAssocID="{A178D8C6-7E5D-4B75-8AF6-E396C28E6BCD}" presName="sibTrans" presStyleLbl="sibTrans1D1" presStyleIdx="8" presStyleCnt="10"/>
      <dgm:spPr>
        <a:custGeom>
          <a:avLst/>
          <a:gdLst/>
          <a:ahLst/>
          <a:cxnLst/>
          <a:rect l="0" t="0" r="0" b="0"/>
          <a:pathLst>
            <a:path>
              <a:moveTo>
                <a:pt x="390431" y="1600829"/>
              </a:moveTo>
              <a:arcTo wR="3109308" hR="3109308" stAng="12541335" swAng="654709"/>
            </a:path>
          </a:pathLst>
        </a:custGeom>
      </dgm:spPr>
      <dgm:t>
        <a:bodyPr/>
        <a:lstStyle/>
        <a:p>
          <a:endParaRPr lang="en-US"/>
        </a:p>
      </dgm:t>
    </dgm:pt>
    <dgm:pt modelId="{0B7C0746-2FD2-4D3B-9A89-4A52171AA4B3}" type="pres">
      <dgm:prSet presAssocID="{DC45F2E7-7F41-47DD-9659-7EECC40180CD}" presName="node" presStyleLbl="node1" presStyleIdx="9" presStyleCnt="10">
        <dgm:presLayoutVars>
          <dgm:bulletEnabled val="1"/>
        </dgm:presLayoutVars>
      </dgm:prSet>
      <dgm:spPr>
        <a:prstGeom prst="roundRect">
          <a:avLst/>
        </a:prstGeom>
      </dgm:spPr>
      <dgm:t>
        <a:bodyPr/>
        <a:lstStyle/>
        <a:p>
          <a:endParaRPr lang="en-US"/>
        </a:p>
      </dgm:t>
    </dgm:pt>
    <dgm:pt modelId="{DBB05F97-0966-4042-9A9E-0E0EECB29BFB}" type="pres">
      <dgm:prSet presAssocID="{DC45F2E7-7F41-47DD-9659-7EECC40180CD}" presName="spNode" presStyleCnt="0"/>
      <dgm:spPr/>
    </dgm:pt>
    <dgm:pt modelId="{634BEEA1-B57E-4635-8AD7-4B868E154296}" type="pres">
      <dgm:prSet presAssocID="{AB0F4A68-8BF7-45D7-AD8F-3149CB5AC1E2}" presName="sibTrans" presStyleLbl="sibTrans1D1" presStyleIdx="9" presStyleCnt="10"/>
      <dgm:spPr>
        <a:custGeom>
          <a:avLst/>
          <a:gdLst/>
          <a:ahLst/>
          <a:cxnLst/>
          <a:rect l="0" t="0" r="0" b="0"/>
          <a:pathLst>
            <a:path>
              <a:moveTo>
                <a:pt x="1987434" y="209446"/>
              </a:moveTo>
              <a:arcTo wR="3109308" hR="3109308" stAng="14930999" swAng="473122"/>
            </a:path>
          </a:pathLst>
        </a:custGeom>
      </dgm:spPr>
      <dgm:t>
        <a:bodyPr/>
        <a:lstStyle/>
        <a:p>
          <a:endParaRPr lang="en-US"/>
        </a:p>
      </dgm:t>
    </dgm:pt>
  </dgm:ptLst>
  <dgm:cxnLst>
    <dgm:cxn modelId="{E771D218-C870-4684-9FE1-78391EBB5805}" srcId="{AE1ABB43-C9EF-4B93-A32C-C51CC9427BB5}" destId="{585ABCA3-BBB3-42C0-A223-BE3E4DF862B1}" srcOrd="3" destOrd="0" parTransId="{598528F4-8565-4AF7-AAF0-E1CBC10B0E70}" sibTransId="{1E94FA8A-3B66-49D5-B15F-F0EE5FE07F77}"/>
    <dgm:cxn modelId="{30E9D1AA-64B6-4613-AA31-3E9C139800C2}" srcId="{AE1ABB43-C9EF-4B93-A32C-C51CC9427BB5}" destId="{D3856A62-E84F-4E05-B24E-058E10186AE6}" srcOrd="0" destOrd="0" parTransId="{EE9DD951-5219-4C33-9856-EDF10A681CA8}" sibTransId="{73DB08C9-575E-4041-A801-81C0F89EBC63}"/>
    <dgm:cxn modelId="{F263DF97-1356-C649-9192-FAC802B39FBF}" type="presOf" srcId="{F22612A8-738E-4B9A-91A5-EB612910667A}" destId="{A860C09E-FCC5-4F79-8A5B-3F145CC5A4F1}" srcOrd="0" destOrd="0" presId="urn:microsoft.com/office/officeart/2005/8/layout/cycle5"/>
    <dgm:cxn modelId="{76FE96DC-95A5-4285-8279-0F1B9D07A1A9}" srcId="{AE1ABB43-C9EF-4B93-A32C-C51CC9427BB5}" destId="{DC45F2E7-7F41-47DD-9659-7EECC40180CD}" srcOrd="9" destOrd="0" parTransId="{5D8A87BD-DC87-4AD9-A0DF-487A331CDA9C}" sibTransId="{AB0F4A68-8BF7-45D7-AD8F-3149CB5AC1E2}"/>
    <dgm:cxn modelId="{F35B8FDE-61C0-1845-B120-25E765E5468F}" type="presOf" srcId="{73DB08C9-575E-4041-A801-81C0F89EBC63}" destId="{6486DAC4-CBF2-4180-94B8-93FCF5D657BF}" srcOrd="0" destOrd="0" presId="urn:microsoft.com/office/officeart/2005/8/layout/cycle5"/>
    <dgm:cxn modelId="{E020CAF8-7E46-4079-B47A-B4272DD872F9}" srcId="{AE1ABB43-C9EF-4B93-A32C-C51CC9427BB5}" destId="{68E390AD-3C24-4EEE-8E9A-BD4F7528E59C}" srcOrd="2" destOrd="0" parTransId="{D34154F6-8717-4361-80C9-171E31C91AFD}" sibTransId="{7D1D4DF8-3A43-4DED-9303-ADBD34414249}"/>
    <dgm:cxn modelId="{420D0A2F-0759-454B-8BEE-1D2A1691726F}" srcId="{AE1ABB43-C9EF-4B93-A32C-C51CC9427BB5}" destId="{ACEBC578-B70E-4D55-B36D-420D831368EF}" srcOrd="4" destOrd="0" parTransId="{D354A258-B724-4C58-A32E-1536E90041A6}" sibTransId="{512512E9-222A-4835-95D4-B0DCC948138F}"/>
    <dgm:cxn modelId="{B12B843F-C78C-4E16-B956-0703BFB0BE9B}" srcId="{AE1ABB43-C9EF-4B93-A32C-C51CC9427BB5}" destId="{F22612A8-738E-4B9A-91A5-EB612910667A}" srcOrd="5" destOrd="0" parTransId="{A3D1236F-F20B-4B25-B3BD-7462F49F7782}" sibTransId="{056E2E58-DB80-4EEF-A661-0B467A58371E}"/>
    <dgm:cxn modelId="{ECB0004C-631B-B64C-80C2-F5B63D095EC9}" type="presOf" srcId="{AB0F4A68-8BF7-45D7-AD8F-3149CB5AC1E2}" destId="{634BEEA1-B57E-4635-8AD7-4B868E154296}" srcOrd="0" destOrd="0" presId="urn:microsoft.com/office/officeart/2005/8/layout/cycle5"/>
    <dgm:cxn modelId="{BADCB2A1-ABDC-5A4C-B4F0-FC84CDE6914E}" type="presOf" srcId="{DCDB535E-43B6-42BB-B078-10D28556850A}" destId="{242A016A-5961-4D54-9EDA-687BCA1E7CE3}" srcOrd="0" destOrd="0" presId="urn:microsoft.com/office/officeart/2005/8/layout/cycle5"/>
    <dgm:cxn modelId="{E29AC893-C754-4961-A620-AEA061DF5429}" srcId="{AE1ABB43-C9EF-4B93-A32C-C51CC9427BB5}" destId="{BF9F8529-8094-41BB-BE67-5D2825FD7529}" srcOrd="6" destOrd="0" parTransId="{19D3E593-0BA8-41A1-9665-E51BA8F59C76}" sibTransId="{334D6C7C-05A7-457C-B1D0-055F8788D66E}"/>
    <dgm:cxn modelId="{48E6AC76-39BA-7F4A-B149-1B25AF847AC1}" type="presOf" srcId="{7D1D4DF8-3A43-4DED-9303-ADBD34414249}" destId="{9143E86B-FF2B-4D7E-A0AE-256EFD01E033}" srcOrd="0" destOrd="0" presId="urn:microsoft.com/office/officeart/2005/8/layout/cycle5"/>
    <dgm:cxn modelId="{33ABFADC-63D5-124C-ACE2-F6D1FE13BB47}" type="presOf" srcId="{334D6C7C-05A7-457C-B1D0-055F8788D66E}" destId="{BA61D858-8FA5-40B4-9FE0-9081B40031D7}" srcOrd="0" destOrd="0" presId="urn:microsoft.com/office/officeart/2005/8/layout/cycle5"/>
    <dgm:cxn modelId="{63A01F00-13F0-C94A-BFAB-7DFE20C56437}" type="presOf" srcId="{1DF1000F-AF25-4568-BD70-2E4B9E4EB02A}" destId="{7E3DE8CB-D7C8-4072-A4B1-39353BAD790F}" srcOrd="0" destOrd="0" presId="urn:microsoft.com/office/officeart/2005/8/layout/cycle5"/>
    <dgm:cxn modelId="{5F768015-9F45-46A1-A954-0D8CEBF7278F}" srcId="{AE1ABB43-C9EF-4B93-A32C-C51CC9427BB5}" destId="{8EDA991E-0928-4C09-A37E-64E72CF31871}" srcOrd="8" destOrd="0" parTransId="{42DD60DD-7845-4692-A89B-B6F5064152BD}" sibTransId="{A178D8C6-7E5D-4B75-8AF6-E396C28E6BCD}"/>
    <dgm:cxn modelId="{227BC818-15ED-3447-8352-C447845CBF48}" type="presOf" srcId="{EAA8103B-6C90-4FB3-BA18-812D34D7A370}" destId="{5729E1D9-7D69-4339-B526-EA5AB0727E5B}" srcOrd="0" destOrd="0" presId="urn:microsoft.com/office/officeart/2005/8/layout/cycle5"/>
    <dgm:cxn modelId="{E4142926-EF1E-2A42-BBCC-DC03FE109617}" type="presOf" srcId="{1E94FA8A-3B66-49D5-B15F-F0EE5FE07F77}" destId="{F1CED554-29D8-4D2C-AAB8-3628DC7505DC}" srcOrd="0" destOrd="0" presId="urn:microsoft.com/office/officeart/2005/8/layout/cycle5"/>
    <dgm:cxn modelId="{D654EED3-2AB5-4FAF-B2C3-384C5EC9D334}" srcId="{AE1ABB43-C9EF-4B93-A32C-C51CC9427BB5}" destId="{EAA8103B-6C90-4FB3-BA18-812D34D7A370}" srcOrd="1" destOrd="0" parTransId="{58FAD959-98E0-416F-88F5-189762293CE0}" sibTransId="{DCDB535E-43B6-42BB-B078-10D28556850A}"/>
    <dgm:cxn modelId="{C65ACCAE-5CA5-8247-88D4-D8D63D58D364}" type="presOf" srcId="{BF9F8529-8094-41BB-BE67-5D2825FD7529}" destId="{BF456A3D-5E23-4514-BDC0-1A68E1C74238}" srcOrd="0" destOrd="0" presId="urn:microsoft.com/office/officeart/2005/8/layout/cycle5"/>
    <dgm:cxn modelId="{1B58D8D3-BB7C-F44D-B9D1-BC0B1D8F297A}" type="presOf" srcId="{DC45F2E7-7F41-47DD-9659-7EECC40180CD}" destId="{0B7C0746-2FD2-4D3B-9A89-4A52171AA4B3}" srcOrd="0" destOrd="0" presId="urn:microsoft.com/office/officeart/2005/8/layout/cycle5"/>
    <dgm:cxn modelId="{7AC9D376-587E-0845-AE3D-CEEC05E4B650}" type="presOf" srcId="{8EDA991E-0928-4C09-A37E-64E72CF31871}" destId="{8D8B49D1-8F3C-44DF-84A3-A1018B52F81B}" srcOrd="0" destOrd="0" presId="urn:microsoft.com/office/officeart/2005/8/layout/cycle5"/>
    <dgm:cxn modelId="{1ED9DEF7-507A-9745-A6B3-4AFB328B29FE}" type="presOf" srcId="{D3856A62-E84F-4E05-B24E-058E10186AE6}" destId="{4CA16FE1-A77A-4006-9856-C22963864532}" srcOrd="0" destOrd="0" presId="urn:microsoft.com/office/officeart/2005/8/layout/cycle5"/>
    <dgm:cxn modelId="{6153EDED-0B6A-B943-BD34-ABEC90E4F083}" type="presOf" srcId="{A178D8C6-7E5D-4B75-8AF6-E396C28E6BCD}" destId="{838FA6FA-682F-42D8-90A7-3E5D4E083E43}" srcOrd="0" destOrd="0" presId="urn:microsoft.com/office/officeart/2005/8/layout/cycle5"/>
    <dgm:cxn modelId="{DAB1806E-B703-F24F-AE93-22AA0B3AE4B0}" type="presOf" srcId="{68E390AD-3C24-4EEE-8E9A-BD4F7528E59C}" destId="{50A0D4D9-1429-4E67-9D83-A30CE25E7AAB}" srcOrd="0" destOrd="0" presId="urn:microsoft.com/office/officeart/2005/8/layout/cycle5"/>
    <dgm:cxn modelId="{CD5E82F6-4015-1441-B266-37FD31080871}" type="presOf" srcId="{AE1ABB43-C9EF-4B93-A32C-C51CC9427BB5}" destId="{20B3EA52-2107-409F-8584-90D36B4AB5F4}" srcOrd="0" destOrd="0" presId="urn:microsoft.com/office/officeart/2005/8/layout/cycle5"/>
    <dgm:cxn modelId="{66D48851-C6AD-BE46-B8A1-290953F106E0}" type="presOf" srcId="{056E2E58-DB80-4EEF-A661-0B467A58371E}" destId="{C014B393-48BE-45A4-8681-684F7A6AF3D7}" srcOrd="0" destOrd="0" presId="urn:microsoft.com/office/officeart/2005/8/layout/cycle5"/>
    <dgm:cxn modelId="{2A1F977E-8F97-C241-BBFA-B98214643D32}" type="presOf" srcId="{585ABCA3-BBB3-42C0-A223-BE3E4DF862B1}" destId="{4C21E353-F10A-4989-9245-BC1DB1B44C82}" srcOrd="0" destOrd="0" presId="urn:microsoft.com/office/officeart/2005/8/layout/cycle5"/>
    <dgm:cxn modelId="{1E2B31CB-E726-224B-9D30-C6E18AA6D779}" type="presOf" srcId="{512512E9-222A-4835-95D4-B0DCC948138F}" destId="{BC9A6B56-D781-48F9-8788-747D1FE7ECEB}" srcOrd="0" destOrd="0" presId="urn:microsoft.com/office/officeart/2005/8/layout/cycle5"/>
    <dgm:cxn modelId="{BDD1A608-F2E2-044C-B6DE-24B8845C9517}" type="presOf" srcId="{ACEBC578-B70E-4D55-B36D-420D831368EF}" destId="{6F9F3734-28C8-4031-AAC7-8CD79EFD5B53}" srcOrd="0" destOrd="0" presId="urn:microsoft.com/office/officeart/2005/8/layout/cycle5"/>
    <dgm:cxn modelId="{68CDB45A-7972-4E20-8573-14B017F23BB7}" srcId="{AE1ABB43-C9EF-4B93-A32C-C51CC9427BB5}" destId="{10A7606E-ADF4-4942-89AC-9EE06F4D0659}" srcOrd="7" destOrd="0" parTransId="{1401A88A-D35E-4567-BD05-90A72F939AF5}" sibTransId="{1DF1000F-AF25-4568-BD70-2E4B9E4EB02A}"/>
    <dgm:cxn modelId="{EC2FE75A-01B7-664F-9073-F8747B3616A5}" type="presOf" srcId="{10A7606E-ADF4-4942-89AC-9EE06F4D0659}" destId="{6847B2C8-E2E1-4C68-9CB9-8B8E236678BE}" srcOrd="0" destOrd="0" presId="urn:microsoft.com/office/officeart/2005/8/layout/cycle5"/>
    <dgm:cxn modelId="{E31B85BF-48C7-A44B-8811-E41E7F6132C5}" type="presParOf" srcId="{20B3EA52-2107-409F-8584-90D36B4AB5F4}" destId="{4CA16FE1-A77A-4006-9856-C22963864532}" srcOrd="0" destOrd="0" presId="urn:microsoft.com/office/officeart/2005/8/layout/cycle5"/>
    <dgm:cxn modelId="{15D5AC8E-29A8-F547-AC38-64EB8FA63A80}" type="presParOf" srcId="{20B3EA52-2107-409F-8584-90D36B4AB5F4}" destId="{4E976CE2-1A23-4918-940A-77165DA4E69F}" srcOrd="1" destOrd="0" presId="urn:microsoft.com/office/officeart/2005/8/layout/cycle5"/>
    <dgm:cxn modelId="{EE605105-AFFE-5E4D-9C6F-B893224C89B3}" type="presParOf" srcId="{20B3EA52-2107-409F-8584-90D36B4AB5F4}" destId="{6486DAC4-CBF2-4180-94B8-93FCF5D657BF}" srcOrd="2" destOrd="0" presId="urn:microsoft.com/office/officeart/2005/8/layout/cycle5"/>
    <dgm:cxn modelId="{D7EF1C66-8B1D-8D42-B42E-9E230E2482E5}" type="presParOf" srcId="{20B3EA52-2107-409F-8584-90D36B4AB5F4}" destId="{5729E1D9-7D69-4339-B526-EA5AB0727E5B}" srcOrd="3" destOrd="0" presId="urn:microsoft.com/office/officeart/2005/8/layout/cycle5"/>
    <dgm:cxn modelId="{1650A1B5-DE3F-6F47-9790-BDD7EBAFDAB8}" type="presParOf" srcId="{20B3EA52-2107-409F-8584-90D36B4AB5F4}" destId="{D61C1C34-EA6F-490C-B7B1-947792059213}" srcOrd="4" destOrd="0" presId="urn:microsoft.com/office/officeart/2005/8/layout/cycle5"/>
    <dgm:cxn modelId="{28CD8D69-8D14-B347-83C9-972753625CFA}" type="presParOf" srcId="{20B3EA52-2107-409F-8584-90D36B4AB5F4}" destId="{242A016A-5961-4D54-9EDA-687BCA1E7CE3}" srcOrd="5" destOrd="0" presId="urn:microsoft.com/office/officeart/2005/8/layout/cycle5"/>
    <dgm:cxn modelId="{F936F04A-9E49-A44D-862E-D1AAABBA5F22}" type="presParOf" srcId="{20B3EA52-2107-409F-8584-90D36B4AB5F4}" destId="{50A0D4D9-1429-4E67-9D83-A30CE25E7AAB}" srcOrd="6" destOrd="0" presId="urn:microsoft.com/office/officeart/2005/8/layout/cycle5"/>
    <dgm:cxn modelId="{4C11BD78-9EF5-ED40-8983-084A973A7B19}" type="presParOf" srcId="{20B3EA52-2107-409F-8584-90D36B4AB5F4}" destId="{5391223B-8F05-4B57-9CEE-5DE49E1426D1}" srcOrd="7" destOrd="0" presId="urn:microsoft.com/office/officeart/2005/8/layout/cycle5"/>
    <dgm:cxn modelId="{2BA67697-8C82-7644-AA00-4F3B62D60735}" type="presParOf" srcId="{20B3EA52-2107-409F-8584-90D36B4AB5F4}" destId="{9143E86B-FF2B-4D7E-A0AE-256EFD01E033}" srcOrd="8" destOrd="0" presId="urn:microsoft.com/office/officeart/2005/8/layout/cycle5"/>
    <dgm:cxn modelId="{73F9FC5F-6240-EF4D-B22F-0B4ACF62311B}" type="presParOf" srcId="{20B3EA52-2107-409F-8584-90D36B4AB5F4}" destId="{4C21E353-F10A-4989-9245-BC1DB1B44C82}" srcOrd="9" destOrd="0" presId="urn:microsoft.com/office/officeart/2005/8/layout/cycle5"/>
    <dgm:cxn modelId="{0D676B6E-58EF-8640-A4E1-B2BADE0F3491}" type="presParOf" srcId="{20B3EA52-2107-409F-8584-90D36B4AB5F4}" destId="{EE432596-E838-4FA8-9EA8-F2EDB1953705}" srcOrd="10" destOrd="0" presId="urn:microsoft.com/office/officeart/2005/8/layout/cycle5"/>
    <dgm:cxn modelId="{E0FA67F1-9E18-C542-BCAA-3A099070A66F}" type="presParOf" srcId="{20B3EA52-2107-409F-8584-90D36B4AB5F4}" destId="{F1CED554-29D8-4D2C-AAB8-3628DC7505DC}" srcOrd="11" destOrd="0" presId="urn:microsoft.com/office/officeart/2005/8/layout/cycle5"/>
    <dgm:cxn modelId="{C7F3DE9E-B781-854E-953C-F32276BD13C7}" type="presParOf" srcId="{20B3EA52-2107-409F-8584-90D36B4AB5F4}" destId="{6F9F3734-28C8-4031-AAC7-8CD79EFD5B53}" srcOrd="12" destOrd="0" presId="urn:microsoft.com/office/officeart/2005/8/layout/cycle5"/>
    <dgm:cxn modelId="{7C54332D-4E92-6F46-8B78-35E1DF56C5CA}" type="presParOf" srcId="{20B3EA52-2107-409F-8584-90D36B4AB5F4}" destId="{116F50A1-2E3D-4021-87B8-0DB6A254DCDC}" srcOrd="13" destOrd="0" presId="urn:microsoft.com/office/officeart/2005/8/layout/cycle5"/>
    <dgm:cxn modelId="{9FF53B97-52F8-E544-9D54-4003EED5FEB9}" type="presParOf" srcId="{20B3EA52-2107-409F-8584-90D36B4AB5F4}" destId="{BC9A6B56-D781-48F9-8788-747D1FE7ECEB}" srcOrd="14" destOrd="0" presId="urn:microsoft.com/office/officeart/2005/8/layout/cycle5"/>
    <dgm:cxn modelId="{22DD40E0-845D-394C-80EB-C5BED8AA3A55}" type="presParOf" srcId="{20B3EA52-2107-409F-8584-90D36B4AB5F4}" destId="{A860C09E-FCC5-4F79-8A5B-3F145CC5A4F1}" srcOrd="15" destOrd="0" presId="urn:microsoft.com/office/officeart/2005/8/layout/cycle5"/>
    <dgm:cxn modelId="{A38FD195-65DD-6248-9F09-B7AA947EECF6}" type="presParOf" srcId="{20B3EA52-2107-409F-8584-90D36B4AB5F4}" destId="{D77430A9-7801-461A-A528-1EA340C6DA2C}" srcOrd="16" destOrd="0" presId="urn:microsoft.com/office/officeart/2005/8/layout/cycle5"/>
    <dgm:cxn modelId="{6F43275D-1DDB-A148-ABEB-6085F4221170}" type="presParOf" srcId="{20B3EA52-2107-409F-8584-90D36B4AB5F4}" destId="{C014B393-48BE-45A4-8681-684F7A6AF3D7}" srcOrd="17" destOrd="0" presId="urn:microsoft.com/office/officeart/2005/8/layout/cycle5"/>
    <dgm:cxn modelId="{002A9C18-E5D6-D74D-92AC-6C742EE55219}" type="presParOf" srcId="{20B3EA52-2107-409F-8584-90D36B4AB5F4}" destId="{BF456A3D-5E23-4514-BDC0-1A68E1C74238}" srcOrd="18" destOrd="0" presId="urn:microsoft.com/office/officeart/2005/8/layout/cycle5"/>
    <dgm:cxn modelId="{B20A4333-7643-9540-997C-239D0400A0B0}" type="presParOf" srcId="{20B3EA52-2107-409F-8584-90D36B4AB5F4}" destId="{C41305DF-0FA6-48FA-B35D-A7A85845E0C8}" srcOrd="19" destOrd="0" presId="urn:microsoft.com/office/officeart/2005/8/layout/cycle5"/>
    <dgm:cxn modelId="{869F0E29-D579-774A-AE76-0232891279D5}" type="presParOf" srcId="{20B3EA52-2107-409F-8584-90D36B4AB5F4}" destId="{BA61D858-8FA5-40B4-9FE0-9081B40031D7}" srcOrd="20" destOrd="0" presId="urn:microsoft.com/office/officeart/2005/8/layout/cycle5"/>
    <dgm:cxn modelId="{7D92F53F-4DA9-FA45-88C5-56D2DA2B1D27}" type="presParOf" srcId="{20B3EA52-2107-409F-8584-90D36B4AB5F4}" destId="{6847B2C8-E2E1-4C68-9CB9-8B8E236678BE}" srcOrd="21" destOrd="0" presId="urn:microsoft.com/office/officeart/2005/8/layout/cycle5"/>
    <dgm:cxn modelId="{31C88263-037A-4043-BBC8-040003608AC0}" type="presParOf" srcId="{20B3EA52-2107-409F-8584-90D36B4AB5F4}" destId="{16800945-6B8D-48A1-A255-A65727BEF898}" srcOrd="22" destOrd="0" presId="urn:microsoft.com/office/officeart/2005/8/layout/cycle5"/>
    <dgm:cxn modelId="{9465B003-9714-A441-A824-89902999053E}" type="presParOf" srcId="{20B3EA52-2107-409F-8584-90D36B4AB5F4}" destId="{7E3DE8CB-D7C8-4072-A4B1-39353BAD790F}" srcOrd="23" destOrd="0" presId="urn:microsoft.com/office/officeart/2005/8/layout/cycle5"/>
    <dgm:cxn modelId="{44BCEBF1-2A79-2544-A96E-E8EA07C893B3}" type="presParOf" srcId="{20B3EA52-2107-409F-8584-90D36B4AB5F4}" destId="{8D8B49D1-8F3C-44DF-84A3-A1018B52F81B}" srcOrd="24" destOrd="0" presId="urn:microsoft.com/office/officeart/2005/8/layout/cycle5"/>
    <dgm:cxn modelId="{7B11BC27-5829-9D4B-80B8-52DFF37904AC}" type="presParOf" srcId="{20B3EA52-2107-409F-8584-90D36B4AB5F4}" destId="{7522AC20-D731-4663-9F8D-728B586E57E3}" srcOrd="25" destOrd="0" presId="urn:microsoft.com/office/officeart/2005/8/layout/cycle5"/>
    <dgm:cxn modelId="{F3467D31-7F2C-9540-BB93-D5CDB891C5C1}" type="presParOf" srcId="{20B3EA52-2107-409F-8584-90D36B4AB5F4}" destId="{838FA6FA-682F-42D8-90A7-3E5D4E083E43}" srcOrd="26" destOrd="0" presId="urn:microsoft.com/office/officeart/2005/8/layout/cycle5"/>
    <dgm:cxn modelId="{87F8B14C-9169-054E-9E04-861E2D8383B8}" type="presParOf" srcId="{20B3EA52-2107-409F-8584-90D36B4AB5F4}" destId="{0B7C0746-2FD2-4D3B-9A89-4A52171AA4B3}" srcOrd="27" destOrd="0" presId="urn:microsoft.com/office/officeart/2005/8/layout/cycle5"/>
    <dgm:cxn modelId="{6F1C3AB3-1F5C-9D44-80F7-029E40D98D30}" type="presParOf" srcId="{20B3EA52-2107-409F-8584-90D36B4AB5F4}" destId="{DBB05F97-0966-4042-9A9E-0E0EECB29BFB}" srcOrd="28" destOrd="0" presId="urn:microsoft.com/office/officeart/2005/8/layout/cycle5"/>
    <dgm:cxn modelId="{8701CD87-4B9D-4746-AA29-6C0ECCD71823}" type="presParOf" srcId="{20B3EA52-2107-409F-8584-90D36B4AB5F4}" destId="{634BEEA1-B57E-4635-8AD7-4B868E154296}" srcOrd="29" destOrd="0" presId="urn:microsoft.com/office/officeart/2005/8/layout/cycle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16FE1-A77A-4006-9856-C22963864532}">
      <dsp:nvSpPr>
        <dsp:cNvPr id="0" name=""/>
        <dsp:cNvSpPr/>
      </dsp:nvSpPr>
      <dsp:spPr>
        <a:xfrm>
          <a:off x="2968897" y="3008"/>
          <a:ext cx="1148804" cy="746722"/>
        </a:xfrm>
        <a:prstGeom prst="roundRect">
          <a:avLst/>
        </a:prstGeo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buNone/>
          </a:pPr>
          <a:r>
            <a:rPr lang="en-US" sz="1300" kern="1200" dirty="0">
              <a:solidFill>
                <a:srgbClr val="FFFFFF"/>
              </a:solidFill>
              <a:latin typeface="Century Schoolbook" panose="02040604050505020304"/>
              <a:ea typeface="+mn-ea"/>
              <a:cs typeface="+mn-cs"/>
            </a:rPr>
            <a:t>Ethereum</a:t>
          </a:r>
        </a:p>
      </dsp:txBody>
      <dsp:txXfrm>
        <a:off x="3005349" y="39460"/>
        <a:ext cx="1075900" cy="673818"/>
      </dsp:txXfrm>
    </dsp:sp>
    <dsp:sp modelId="{6486DAC4-CBF2-4180-94B8-93FCF5D657BF}">
      <dsp:nvSpPr>
        <dsp:cNvPr id="0" name=""/>
        <dsp:cNvSpPr/>
      </dsp:nvSpPr>
      <dsp:spPr>
        <a:xfrm>
          <a:off x="433991" y="376369"/>
          <a:ext cx="6218616" cy="6218616"/>
        </a:xfrm>
        <a:custGeom>
          <a:avLst/>
          <a:gdLst/>
          <a:ahLst/>
          <a:cxnLst/>
          <a:rect l="0" t="0" r="0" b="0"/>
          <a:pathLst>
            <a:path>
              <a:moveTo>
                <a:pt x="3822736" y="82954"/>
              </a:moveTo>
              <a:arcTo wR="3109308" hR="3109308" stAng="16995879" swAng="473122"/>
            </a:path>
          </a:pathLst>
        </a:custGeom>
        <a:noFill/>
        <a:ln w="9525" cap="flat" cmpd="sng" algn="ctr">
          <a:solidFill>
            <a:srgbClr val="6F6F74">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5729E1D9-7D69-4339-B526-EA5AB0727E5B}">
      <dsp:nvSpPr>
        <dsp:cNvPr id="0" name=""/>
        <dsp:cNvSpPr/>
      </dsp:nvSpPr>
      <dsp:spPr>
        <a:xfrm>
          <a:off x="4796502" y="596833"/>
          <a:ext cx="1148804" cy="746722"/>
        </a:xfrm>
        <a:prstGeom prst="roundRect">
          <a:avLst/>
        </a:prstGeo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buNone/>
          </a:pPr>
          <a:r>
            <a:rPr lang="en-US" sz="1300" kern="1200" dirty="0">
              <a:solidFill>
                <a:srgbClr val="FFFFFF"/>
              </a:solidFill>
              <a:latin typeface="Century Schoolbook" panose="02040604050505020304"/>
              <a:ea typeface="+mn-ea"/>
              <a:cs typeface="+mn-cs"/>
            </a:rPr>
            <a:t>Smart Contracts</a:t>
          </a:r>
        </a:p>
      </dsp:txBody>
      <dsp:txXfrm>
        <a:off x="4832954" y="633285"/>
        <a:ext cx="1075900" cy="673818"/>
      </dsp:txXfrm>
    </dsp:sp>
    <dsp:sp modelId="{242A016A-5961-4D54-9EDA-687BCA1E7CE3}">
      <dsp:nvSpPr>
        <dsp:cNvPr id="0" name=""/>
        <dsp:cNvSpPr/>
      </dsp:nvSpPr>
      <dsp:spPr>
        <a:xfrm>
          <a:off x="433991" y="376369"/>
          <a:ext cx="6218616" cy="6218616"/>
        </a:xfrm>
        <a:custGeom>
          <a:avLst/>
          <a:gdLst/>
          <a:ahLst/>
          <a:cxnLst/>
          <a:rect l="0" t="0" r="0" b="0"/>
          <a:pathLst>
            <a:path>
              <a:moveTo>
                <a:pt x="5493474" y="1113425"/>
              </a:moveTo>
              <a:arcTo wR="3109308" hR="3109308" stAng="19203956" swAng="654709"/>
            </a:path>
          </a:pathLst>
        </a:custGeom>
        <a:noFill/>
        <a:ln w="9525" cap="flat" cmpd="sng" algn="ctr">
          <a:solidFill>
            <a:srgbClr val="6F6F74">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50A0D4D9-1429-4E67-9D83-A30CE25E7AAB}">
      <dsp:nvSpPr>
        <dsp:cNvPr id="0" name=""/>
        <dsp:cNvSpPr/>
      </dsp:nvSpPr>
      <dsp:spPr>
        <a:xfrm>
          <a:off x="5926025" y="2151487"/>
          <a:ext cx="1148804" cy="746722"/>
        </a:xfrm>
        <a:prstGeom prst="roundRect">
          <a:avLst/>
        </a:prstGeo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buNone/>
          </a:pPr>
          <a:r>
            <a:rPr lang="en-US" sz="1300" kern="1200" dirty="0">
              <a:solidFill>
                <a:srgbClr val="FFFFFF"/>
              </a:solidFill>
              <a:latin typeface="Century Schoolbook" panose="02040604050505020304"/>
              <a:ea typeface="+mn-ea"/>
              <a:cs typeface="+mn-cs"/>
            </a:rPr>
            <a:t>Front-end (React.js)</a:t>
          </a:r>
        </a:p>
      </dsp:txBody>
      <dsp:txXfrm>
        <a:off x="5962477" y="2187939"/>
        <a:ext cx="1075900" cy="673818"/>
      </dsp:txXfrm>
    </dsp:sp>
    <dsp:sp modelId="{9143E86B-FF2B-4D7E-A0AE-256EFD01E033}">
      <dsp:nvSpPr>
        <dsp:cNvPr id="0" name=""/>
        <dsp:cNvSpPr/>
      </dsp:nvSpPr>
      <dsp:spPr>
        <a:xfrm>
          <a:off x="433991" y="376369"/>
          <a:ext cx="6218616" cy="6218616"/>
        </a:xfrm>
        <a:custGeom>
          <a:avLst/>
          <a:gdLst/>
          <a:ahLst/>
          <a:cxnLst/>
          <a:rect l="0" t="0" r="0" b="0"/>
          <a:pathLst>
            <a:path>
              <a:moveTo>
                <a:pt x="6198254" y="2754052"/>
              </a:moveTo>
              <a:arcTo wR="3109308" hR="3109308" stAng="21206359" swAng="787283"/>
            </a:path>
          </a:pathLst>
        </a:custGeom>
        <a:noFill/>
        <a:ln w="9525" cap="flat" cmpd="sng" algn="ctr">
          <a:solidFill>
            <a:srgbClr val="6F6F74">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4C21E353-F10A-4989-9245-BC1DB1B44C82}">
      <dsp:nvSpPr>
        <dsp:cNvPr id="0" name=""/>
        <dsp:cNvSpPr/>
      </dsp:nvSpPr>
      <dsp:spPr>
        <a:xfrm>
          <a:off x="5926025" y="4073145"/>
          <a:ext cx="1148804" cy="746722"/>
        </a:xfrm>
        <a:prstGeom prst="roundRect">
          <a:avLst/>
        </a:prstGeo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buNone/>
          </a:pPr>
          <a:r>
            <a:rPr lang="en-US" sz="1300" kern="1200" dirty="0">
              <a:solidFill>
                <a:srgbClr val="FFFFFF"/>
              </a:solidFill>
              <a:latin typeface="Century Schoolbook" panose="02040604050505020304"/>
              <a:ea typeface="+mn-ea"/>
              <a:cs typeface="+mn-cs"/>
            </a:rPr>
            <a:t>Back-end (Python , Java)</a:t>
          </a:r>
        </a:p>
      </dsp:txBody>
      <dsp:txXfrm>
        <a:off x="5962477" y="4109597"/>
        <a:ext cx="1075900" cy="673818"/>
      </dsp:txXfrm>
    </dsp:sp>
    <dsp:sp modelId="{F1CED554-29D8-4D2C-AAB8-3628DC7505DC}">
      <dsp:nvSpPr>
        <dsp:cNvPr id="0" name=""/>
        <dsp:cNvSpPr/>
      </dsp:nvSpPr>
      <dsp:spPr>
        <a:xfrm>
          <a:off x="433991" y="376369"/>
          <a:ext cx="6218616" cy="6218616"/>
        </a:xfrm>
        <a:custGeom>
          <a:avLst/>
          <a:gdLst/>
          <a:ahLst/>
          <a:cxnLst/>
          <a:rect l="0" t="0" r="0" b="0"/>
          <a:pathLst>
            <a:path>
              <a:moveTo>
                <a:pt x="5828184" y="4617786"/>
              </a:moveTo>
              <a:arcTo wR="3109308" hR="3109308" stAng="1741335" swAng="654709"/>
            </a:path>
          </a:pathLst>
        </a:custGeom>
        <a:noFill/>
        <a:ln w="9525" cap="flat" cmpd="sng" algn="ctr">
          <a:solidFill>
            <a:srgbClr val="6F6F74">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6F9F3734-28C8-4031-AAC7-8CD79EFD5B53}">
      <dsp:nvSpPr>
        <dsp:cNvPr id="0" name=""/>
        <dsp:cNvSpPr/>
      </dsp:nvSpPr>
      <dsp:spPr>
        <a:xfrm>
          <a:off x="4796502" y="5627799"/>
          <a:ext cx="1148804" cy="746722"/>
        </a:xfrm>
        <a:prstGeom prst="roundRect">
          <a:avLst/>
        </a:prstGeo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buNone/>
          </a:pPr>
          <a:r>
            <a:rPr lang="en-US" sz="1300" kern="1200">
              <a:solidFill>
                <a:srgbClr val="FFFFFF"/>
              </a:solidFill>
              <a:latin typeface="Century Schoolbook" panose="02040604050505020304"/>
              <a:ea typeface="+mn-ea"/>
              <a:cs typeface="+mn-cs"/>
            </a:rPr>
            <a:t>Solidity</a:t>
          </a:r>
        </a:p>
      </dsp:txBody>
      <dsp:txXfrm>
        <a:off x="4832954" y="5664251"/>
        <a:ext cx="1075900" cy="673818"/>
      </dsp:txXfrm>
    </dsp:sp>
    <dsp:sp modelId="{BC9A6B56-D781-48F9-8788-747D1FE7ECEB}">
      <dsp:nvSpPr>
        <dsp:cNvPr id="0" name=""/>
        <dsp:cNvSpPr/>
      </dsp:nvSpPr>
      <dsp:spPr>
        <a:xfrm>
          <a:off x="433991" y="376369"/>
          <a:ext cx="6218616" cy="6218616"/>
        </a:xfrm>
        <a:custGeom>
          <a:avLst/>
          <a:gdLst/>
          <a:ahLst/>
          <a:cxnLst/>
          <a:rect l="0" t="0" r="0" b="0"/>
          <a:pathLst>
            <a:path>
              <a:moveTo>
                <a:pt x="4231181" y="6009169"/>
              </a:moveTo>
              <a:arcTo wR="3109308" hR="3109308" stAng="4130999" swAng="473122"/>
            </a:path>
          </a:pathLst>
        </a:custGeom>
        <a:noFill/>
        <a:ln w="9525" cap="flat" cmpd="sng" algn="ctr">
          <a:solidFill>
            <a:srgbClr val="6F6F74">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A860C09E-FCC5-4F79-8A5B-3F145CC5A4F1}">
      <dsp:nvSpPr>
        <dsp:cNvPr id="0" name=""/>
        <dsp:cNvSpPr/>
      </dsp:nvSpPr>
      <dsp:spPr>
        <a:xfrm>
          <a:off x="2968897" y="6221624"/>
          <a:ext cx="1148804" cy="746722"/>
        </a:xfrm>
        <a:prstGeom prst="roundRect">
          <a:avLst/>
        </a:prstGeo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buNone/>
          </a:pPr>
          <a:r>
            <a:rPr lang="en-US" sz="1300" kern="1200">
              <a:solidFill>
                <a:srgbClr val="FFFFFF"/>
              </a:solidFill>
              <a:latin typeface="Century Schoolbook" panose="02040604050505020304"/>
              <a:ea typeface="+mn-ea"/>
              <a:cs typeface="+mn-cs"/>
            </a:rPr>
            <a:t>IPFS</a:t>
          </a:r>
        </a:p>
      </dsp:txBody>
      <dsp:txXfrm>
        <a:off x="3005349" y="6258076"/>
        <a:ext cx="1075900" cy="673818"/>
      </dsp:txXfrm>
    </dsp:sp>
    <dsp:sp modelId="{C014B393-48BE-45A4-8681-684F7A6AF3D7}">
      <dsp:nvSpPr>
        <dsp:cNvPr id="0" name=""/>
        <dsp:cNvSpPr/>
      </dsp:nvSpPr>
      <dsp:spPr>
        <a:xfrm>
          <a:off x="433991" y="376369"/>
          <a:ext cx="6218616" cy="6218616"/>
        </a:xfrm>
        <a:custGeom>
          <a:avLst/>
          <a:gdLst/>
          <a:ahLst/>
          <a:cxnLst/>
          <a:rect l="0" t="0" r="0" b="0"/>
          <a:pathLst>
            <a:path>
              <a:moveTo>
                <a:pt x="2395879" y="6135661"/>
              </a:moveTo>
              <a:arcTo wR="3109308" hR="3109308" stAng="6195879" swAng="473122"/>
            </a:path>
          </a:pathLst>
        </a:custGeom>
        <a:noFill/>
        <a:ln w="9525" cap="flat" cmpd="sng" algn="ctr">
          <a:solidFill>
            <a:srgbClr val="6F6F74">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BF456A3D-5E23-4514-BDC0-1A68E1C74238}">
      <dsp:nvSpPr>
        <dsp:cNvPr id="0" name=""/>
        <dsp:cNvSpPr/>
      </dsp:nvSpPr>
      <dsp:spPr>
        <a:xfrm>
          <a:off x="1141292" y="5627799"/>
          <a:ext cx="1148804" cy="746722"/>
        </a:xfrm>
        <a:prstGeom prst="roundRect">
          <a:avLst/>
        </a:prstGeo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buNone/>
          </a:pPr>
          <a:r>
            <a:rPr lang="en-US" sz="1300" kern="1200">
              <a:solidFill>
                <a:srgbClr val="FFFFFF"/>
              </a:solidFill>
              <a:latin typeface="Century Schoolbook" panose="02040604050505020304"/>
              <a:ea typeface="+mn-ea"/>
              <a:cs typeface="+mn-cs"/>
            </a:rPr>
            <a:t>API’s</a:t>
          </a:r>
        </a:p>
      </dsp:txBody>
      <dsp:txXfrm>
        <a:off x="1177744" y="5664251"/>
        <a:ext cx="1075900" cy="673818"/>
      </dsp:txXfrm>
    </dsp:sp>
    <dsp:sp modelId="{BA61D858-8FA5-40B4-9FE0-9081B40031D7}">
      <dsp:nvSpPr>
        <dsp:cNvPr id="0" name=""/>
        <dsp:cNvSpPr/>
      </dsp:nvSpPr>
      <dsp:spPr>
        <a:xfrm>
          <a:off x="433991" y="376369"/>
          <a:ext cx="6218616" cy="6218616"/>
        </a:xfrm>
        <a:custGeom>
          <a:avLst/>
          <a:gdLst/>
          <a:ahLst/>
          <a:cxnLst/>
          <a:rect l="0" t="0" r="0" b="0"/>
          <a:pathLst>
            <a:path>
              <a:moveTo>
                <a:pt x="725141" y="5105190"/>
              </a:moveTo>
              <a:arcTo wR="3109308" hR="3109308" stAng="8403956" swAng="654709"/>
            </a:path>
          </a:pathLst>
        </a:custGeom>
        <a:noFill/>
        <a:ln w="9525" cap="flat" cmpd="sng" algn="ctr">
          <a:solidFill>
            <a:srgbClr val="6F6F74">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6847B2C8-E2E1-4C68-9CB9-8B8E236678BE}">
      <dsp:nvSpPr>
        <dsp:cNvPr id="0" name=""/>
        <dsp:cNvSpPr/>
      </dsp:nvSpPr>
      <dsp:spPr>
        <a:xfrm>
          <a:off x="11769" y="4073145"/>
          <a:ext cx="1148804" cy="746722"/>
        </a:xfrm>
        <a:prstGeom prst="roundRect">
          <a:avLst/>
        </a:prstGeo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buNone/>
          </a:pPr>
          <a:r>
            <a:rPr lang="en-US" sz="1300" kern="1200">
              <a:solidFill>
                <a:srgbClr val="FFFFFF"/>
              </a:solidFill>
              <a:latin typeface="Century Schoolbook" panose="02040604050505020304"/>
              <a:ea typeface="+mn-ea"/>
              <a:cs typeface="+mn-cs"/>
            </a:rPr>
            <a:t>Hard hat</a:t>
          </a:r>
        </a:p>
      </dsp:txBody>
      <dsp:txXfrm>
        <a:off x="48221" y="4109597"/>
        <a:ext cx="1075900" cy="673818"/>
      </dsp:txXfrm>
    </dsp:sp>
    <dsp:sp modelId="{7E3DE8CB-D7C8-4072-A4B1-39353BAD790F}">
      <dsp:nvSpPr>
        <dsp:cNvPr id="0" name=""/>
        <dsp:cNvSpPr/>
      </dsp:nvSpPr>
      <dsp:spPr>
        <a:xfrm>
          <a:off x="433991" y="376369"/>
          <a:ext cx="6218616" cy="6218616"/>
        </a:xfrm>
        <a:custGeom>
          <a:avLst/>
          <a:gdLst/>
          <a:ahLst/>
          <a:cxnLst/>
          <a:rect l="0" t="0" r="0" b="0"/>
          <a:pathLst>
            <a:path>
              <a:moveTo>
                <a:pt x="20361" y="3464563"/>
              </a:moveTo>
              <a:arcTo wR="3109308" hR="3109308" stAng="10406359" swAng="787283"/>
            </a:path>
          </a:pathLst>
        </a:custGeom>
        <a:noFill/>
        <a:ln w="9525" cap="flat" cmpd="sng" algn="ctr">
          <a:solidFill>
            <a:srgbClr val="6F6F74">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8D8B49D1-8F3C-44DF-84A3-A1018B52F81B}">
      <dsp:nvSpPr>
        <dsp:cNvPr id="0" name=""/>
        <dsp:cNvSpPr/>
      </dsp:nvSpPr>
      <dsp:spPr>
        <a:xfrm>
          <a:off x="11769" y="2151487"/>
          <a:ext cx="1148804" cy="746722"/>
        </a:xfrm>
        <a:prstGeom prst="roundRect">
          <a:avLst/>
        </a:prstGeo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buNone/>
          </a:pPr>
          <a:r>
            <a:rPr lang="en-US" sz="1300" kern="1200" dirty="0">
              <a:solidFill>
                <a:srgbClr val="FFFFFF"/>
              </a:solidFill>
              <a:latin typeface="Century Schoolbook" panose="02040604050505020304"/>
              <a:ea typeface="+mn-ea"/>
              <a:cs typeface="+mn-cs"/>
            </a:rPr>
            <a:t>Pinata</a:t>
          </a:r>
        </a:p>
      </dsp:txBody>
      <dsp:txXfrm>
        <a:off x="48221" y="2187939"/>
        <a:ext cx="1075900" cy="673818"/>
      </dsp:txXfrm>
    </dsp:sp>
    <dsp:sp modelId="{838FA6FA-682F-42D8-90A7-3E5D4E083E43}">
      <dsp:nvSpPr>
        <dsp:cNvPr id="0" name=""/>
        <dsp:cNvSpPr/>
      </dsp:nvSpPr>
      <dsp:spPr>
        <a:xfrm>
          <a:off x="433991" y="376369"/>
          <a:ext cx="6218616" cy="6218616"/>
        </a:xfrm>
        <a:custGeom>
          <a:avLst/>
          <a:gdLst/>
          <a:ahLst/>
          <a:cxnLst/>
          <a:rect l="0" t="0" r="0" b="0"/>
          <a:pathLst>
            <a:path>
              <a:moveTo>
                <a:pt x="390431" y="1600829"/>
              </a:moveTo>
              <a:arcTo wR="3109308" hR="3109308" stAng="12541335" swAng="654709"/>
            </a:path>
          </a:pathLst>
        </a:custGeom>
        <a:noFill/>
        <a:ln w="9525" cap="flat" cmpd="sng" algn="ctr">
          <a:solidFill>
            <a:srgbClr val="6F6F74">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0B7C0746-2FD2-4D3B-9A89-4A52171AA4B3}">
      <dsp:nvSpPr>
        <dsp:cNvPr id="0" name=""/>
        <dsp:cNvSpPr/>
      </dsp:nvSpPr>
      <dsp:spPr>
        <a:xfrm>
          <a:off x="1141292" y="596833"/>
          <a:ext cx="1148804" cy="746722"/>
        </a:xfrm>
        <a:prstGeom prst="roundRect">
          <a:avLst/>
        </a:prstGeom>
        <a:solidFill>
          <a:srgbClr val="6F6F74">
            <a:hueOff val="0"/>
            <a:satOff val="0"/>
            <a:lumOff val="0"/>
            <a:alphaOff val="0"/>
          </a:srgbClr>
        </a:solidFill>
        <a:ln w="1397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buNone/>
          </a:pPr>
          <a:r>
            <a:rPr lang="en-IN" sz="1300" kern="1200" dirty="0" err="1">
              <a:solidFill>
                <a:srgbClr val="FFFFFF"/>
              </a:solidFill>
              <a:latin typeface="Century Schoolbook" panose="02040604050505020304"/>
              <a:ea typeface="+mn-ea"/>
              <a:cs typeface="+mn-cs"/>
            </a:rPr>
            <a:t>Metamask</a:t>
          </a:r>
          <a:r>
            <a:rPr lang="en-IN" sz="1300" kern="1200" dirty="0">
              <a:solidFill>
                <a:srgbClr val="FFFFFF"/>
              </a:solidFill>
              <a:latin typeface="Century Schoolbook" panose="02040604050505020304"/>
              <a:ea typeface="+mn-ea"/>
              <a:cs typeface="+mn-cs"/>
            </a:rPr>
            <a:t> wallet</a:t>
          </a:r>
        </a:p>
      </dsp:txBody>
      <dsp:txXfrm>
        <a:off x="1177744" y="633285"/>
        <a:ext cx="1075900" cy="673818"/>
      </dsp:txXfrm>
    </dsp:sp>
    <dsp:sp modelId="{634BEEA1-B57E-4635-8AD7-4B868E154296}">
      <dsp:nvSpPr>
        <dsp:cNvPr id="0" name=""/>
        <dsp:cNvSpPr/>
      </dsp:nvSpPr>
      <dsp:spPr>
        <a:xfrm>
          <a:off x="433991" y="376369"/>
          <a:ext cx="6218616" cy="6218616"/>
        </a:xfrm>
        <a:custGeom>
          <a:avLst/>
          <a:gdLst/>
          <a:ahLst/>
          <a:cxnLst/>
          <a:rect l="0" t="0" r="0" b="0"/>
          <a:pathLst>
            <a:path>
              <a:moveTo>
                <a:pt x="1987434" y="209446"/>
              </a:moveTo>
              <a:arcTo wR="3109308" hR="3109308" stAng="14930999" swAng="473122"/>
            </a:path>
          </a:pathLst>
        </a:custGeom>
        <a:noFill/>
        <a:ln w="9525" cap="flat" cmpd="sng" algn="ctr">
          <a:solidFill>
            <a:srgbClr val="6F6F74">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28/10/23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4" Type="http://schemas.openxmlformats.org/officeDocument/2006/relationships/image" Target="../media/image2.png"/><Relationship Id="rId5" Type="http://schemas.openxmlformats.org/officeDocument/2006/relationships/image" Target="../media/image4.svg"/><Relationship Id="rId6" Type="http://schemas.openxmlformats.org/officeDocument/2006/relationships/image" Target="../media/image3.png"/><Relationship Id="rId7" Type="http://schemas.openxmlformats.org/officeDocument/2006/relationships/image" Target="../media/image6.svg"/><Relationship Id="rId8"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sv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6.svg"/><Relationship Id="rId7" Type="http://schemas.openxmlformats.org/officeDocument/2006/relationships/image" Target="../media/image12.png"/><Relationship Id="rId8" Type="http://schemas.openxmlformats.org/officeDocument/2006/relationships/image" Target="../media/image13.jpeg"/><Relationship Id="rId9"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1.svg"/><Relationship Id="rId6" Type="http://schemas.openxmlformats.org/officeDocument/2006/relationships/image" Target="../media/image12.png"/><Relationship Id="rId7" Type="http://schemas.openxmlformats.org/officeDocument/2006/relationships/image" Target="../media/image16.jpe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svg"/><Relationship Id="rId7" Type="http://schemas.openxmlformats.org/officeDocument/2006/relationships/image" Target="../media/image19.jpeg"/><Relationship Id="rId8" Type="http://schemas.openxmlformats.org/officeDocument/2006/relationships/image" Target="../media/image14.png"/><Relationship Id="rId9"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1" Type="http://schemas.openxmlformats.org/officeDocument/2006/relationships/diagramQuickStyle" Target="../diagrams/quickStyle1.xml"/><Relationship Id="rId12" Type="http://schemas.openxmlformats.org/officeDocument/2006/relationships/diagramColors" Target="../diagrams/colors1.xml"/><Relationship Id="rId13"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7.png"/><Relationship Id="rId4" Type="http://schemas.openxmlformats.org/officeDocument/2006/relationships/image" Target="../media/image11.sv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png"/><Relationship Id="rId8" Type="http://schemas.openxmlformats.org/officeDocument/2006/relationships/image" Target="../media/image20.png"/><Relationship Id="rId9" Type="http://schemas.openxmlformats.org/officeDocument/2006/relationships/diagramData" Target="../diagrams/data1.xml"/><Relationship Id="rId10"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golian Baiti" panose="03000500000000000000" pitchFamily="66" charset="0"/>
                <a:cs typeface="Mongolian Baiti" panose="03000500000000000000" pitchFamily="66" charset="0"/>
              </a:rPr>
              <a:t>“THE EXODUS”</a:t>
            </a:r>
            <a:endParaRPr lang="en-US" sz="12000" dirty="0">
              <a:solidFill>
                <a:srgbClr val="FFFFFF"/>
              </a:solidFill>
              <a:latin typeface="Mongolian Baiti" panose="03000500000000000000" pitchFamily="66" charset="0"/>
              <a:cs typeface="Mongolian Baiti" panose="03000500000000000000" pitchFamily="66" charset="0"/>
            </a:endParaRPr>
          </a:p>
        </p:txBody>
      </p:sp>
      <p:pic>
        <p:nvPicPr>
          <p:cNvPr id="18" name="Picture 17">
            <a:extLst>
              <a:ext uri="{FF2B5EF4-FFF2-40B4-BE49-F238E27FC236}">
                <a16:creationId xmlns:a16="http://schemas.microsoft.com/office/drawing/2014/main" xmlns=""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Problem statement</a:t>
            </a:r>
          </a:p>
        </p:txBody>
      </p:sp>
      <p:sp>
        <p:nvSpPr>
          <p:cNvPr id="6" name="TextBox 6"/>
          <p:cNvSpPr txBox="1"/>
          <p:nvPr/>
        </p:nvSpPr>
        <p:spPr>
          <a:xfrm>
            <a:off x="685800" y="3238500"/>
            <a:ext cx="7696631" cy="1123829"/>
          </a:xfrm>
          <a:prstGeom prst="rect">
            <a:avLst/>
          </a:prstGeom>
        </p:spPr>
        <p:txBody>
          <a:bodyPr lIns="0" tIns="0" rIns="0" bIns="0" rtlCol="0" anchor="t">
            <a:spAutoFit/>
          </a:bodyPr>
          <a:lstStyle/>
          <a:p>
            <a:pPr lvl="0">
              <a:lnSpc>
                <a:spcPts val="2954"/>
              </a:lnSpc>
              <a:spcBef>
                <a:spcPct val="0"/>
              </a:spcBef>
            </a:pPr>
            <a:r>
              <a:rPr lang="en-US" sz="2000" dirty="0" smtClean="0">
                <a:solidFill>
                  <a:schemeClr val="bg1"/>
                </a:solidFill>
                <a:latin typeface="Eras Demi ITC" panose="020B0805030504020804" pitchFamily="34" charset="0"/>
              </a:rPr>
              <a:t>Designing </a:t>
            </a:r>
            <a:r>
              <a:rPr lang="en-US" sz="2000" dirty="0">
                <a:solidFill>
                  <a:schemeClr val="bg1"/>
                </a:solidFill>
                <a:latin typeface="Eras Demi ITC" panose="020B0805030504020804" pitchFamily="34" charset="0"/>
              </a:rPr>
              <a:t>a </a:t>
            </a:r>
            <a:r>
              <a:rPr lang="en-US" sz="2000" dirty="0" err="1">
                <a:solidFill>
                  <a:schemeClr val="bg1"/>
                </a:solidFill>
                <a:latin typeface="Eras Demi ITC" panose="020B0805030504020804" pitchFamily="34" charset="0"/>
              </a:rPr>
              <a:t>blockchain</a:t>
            </a:r>
            <a:r>
              <a:rPr lang="en-US" sz="2000" dirty="0">
                <a:solidFill>
                  <a:schemeClr val="bg1"/>
                </a:solidFill>
                <a:latin typeface="Eras Demi ITC" panose="020B0805030504020804" pitchFamily="34" charset="0"/>
              </a:rPr>
              <a:t>-driven electronic vault for storing legal records.</a:t>
            </a:r>
            <a:r>
              <a:rPr lang="en-US" sz="3600" dirty="0">
                <a:solidFill>
                  <a:srgbClr val="292929"/>
                </a:solidFill>
                <a:latin typeface="Eras Demi ITC" panose="020B0805030504020804" pitchFamily="34" charset="0"/>
              </a:rPr>
              <a:t/>
            </a:r>
            <a:br>
              <a:rPr lang="en-US" sz="3600" dirty="0">
                <a:solidFill>
                  <a:srgbClr val="292929"/>
                </a:solidFill>
                <a:latin typeface="Eras Demi ITC" panose="020B0805030504020804" pitchFamily="34" charset="0"/>
              </a:rPr>
            </a:br>
            <a:endParaRPr lang="en-US" sz="1969" u="none" strike="noStrike" dirty="0">
              <a:solidFill>
                <a:srgbClr val="F5F5F3"/>
              </a:solidFill>
              <a:latin typeface="Mont Bold"/>
            </a:endParaRPr>
          </a:p>
        </p:txBody>
      </p:sp>
      <p:sp>
        <p:nvSpPr>
          <p:cNvPr id="7" name="TextBox 7"/>
          <p:cNvSpPr txBox="1"/>
          <p:nvPr/>
        </p:nvSpPr>
        <p:spPr>
          <a:xfrm>
            <a:off x="685800" y="4152900"/>
            <a:ext cx="7696631" cy="1881472"/>
          </a:xfrm>
          <a:prstGeom prst="rect">
            <a:avLst/>
          </a:prstGeom>
        </p:spPr>
        <p:txBody>
          <a:bodyPr lIns="0" tIns="0" rIns="0" bIns="0" rtlCol="0" anchor="t">
            <a:spAutoFit/>
          </a:bodyPr>
          <a:lstStyle/>
          <a:p>
            <a:pPr lvl="0">
              <a:lnSpc>
                <a:spcPts val="2954"/>
              </a:lnSpc>
              <a:spcBef>
                <a:spcPct val="0"/>
              </a:spcBef>
            </a:pPr>
            <a:r>
              <a:rPr lang="en-US" sz="1969" dirty="0" smtClean="0">
                <a:solidFill>
                  <a:srgbClr val="F5F5F3"/>
                </a:solidFill>
                <a:latin typeface="Mont Bold"/>
              </a:rPr>
              <a:t>A </a:t>
            </a:r>
            <a:r>
              <a:rPr lang="en-US" sz="1969" dirty="0" err="1">
                <a:solidFill>
                  <a:srgbClr val="F5F5F3"/>
                </a:solidFill>
                <a:latin typeface="Mont Bold"/>
              </a:rPr>
              <a:t>blockchain</a:t>
            </a:r>
            <a:r>
              <a:rPr lang="en-US" sz="1969" dirty="0">
                <a:solidFill>
                  <a:srgbClr val="F5F5F3"/>
                </a:solidFill>
                <a:latin typeface="Mont Bold"/>
              </a:rPr>
              <a:t>-based </a:t>
            </a:r>
            <a:r>
              <a:rPr lang="en-US" sz="1969" dirty="0" err="1">
                <a:solidFill>
                  <a:srgbClr val="F5F5F3"/>
                </a:solidFill>
                <a:latin typeface="Mont Bold"/>
              </a:rPr>
              <a:t>eVault</a:t>
            </a:r>
            <a:r>
              <a:rPr lang="en-US" sz="1969" dirty="0">
                <a:solidFill>
                  <a:srgbClr val="F5F5F3"/>
                </a:solidFill>
                <a:latin typeface="Mont Bold"/>
              </a:rPr>
              <a:t> is vital for those needing robust data security, compliance with regulations, and transparency. It benefits individuals managing digital assets and documents while enabling organizations to enhance data protection and trust, making it relevant to both personal and business users.</a:t>
            </a:r>
            <a:endParaRPr lang="en-US" sz="1969" u="none" strike="noStrike" dirty="0">
              <a:solidFill>
                <a:srgbClr val="F5F5F3"/>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sp>
        <p:nvSpPr>
          <p:cNvPr id="12" name="TextBox 12"/>
          <p:cNvSpPr txBox="1"/>
          <p:nvPr/>
        </p:nvSpPr>
        <p:spPr>
          <a:xfrm>
            <a:off x="8525286" y="1371847"/>
            <a:ext cx="7626482" cy="1331866"/>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sp>
        <p:nvSpPr>
          <p:cNvPr id="13" name="Rectangle 12"/>
          <p:cNvSpPr/>
          <p:nvPr/>
        </p:nvSpPr>
        <p:spPr>
          <a:xfrm>
            <a:off x="7696200" y="2552700"/>
            <a:ext cx="9144000" cy="7343548"/>
          </a:xfrm>
          <a:prstGeom prst="rect">
            <a:avLst/>
          </a:prstGeom>
        </p:spPr>
        <p:txBody>
          <a:bodyPr>
            <a:spAutoFit/>
          </a:bodyPr>
          <a:lstStyle/>
          <a:p>
            <a:pPr marL="719091" lvl="1" indent="-359546">
              <a:lnSpc>
                <a:spcPts val="3996"/>
              </a:lnSpc>
              <a:buFont typeface="Arial"/>
              <a:buChar char="•"/>
            </a:pPr>
            <a:r>
              <a:rPr lang="en-US" sz="2400" b="1" u="sng" dirty="0">
                <a:solidFill>
                  <a:schemeClr val="bg1"/>
                </a:solidFill>
                <a:effectLst>
                  <a:outerShdw blurRad="38100" dist="38100" dir="2700000" algn="tl">
                    <a:srgbClr val="000000">
                      <a:alpha val="43137"/>
                    </a:srgbClr>
                  </a:outerShdw>
                </a:effectLst>
                <a:latin typeface="DM Sans Bold"/>
              </a:rPr>
              <a:t>User Registration and Access Control</a:t>
            </a:r>
            <a:r>
              <a:rPr lang="en-US" sz="2400" dirty="0">
                <a:solidFill>
                  <a:schemeClr val="bg1"/>
                </a:solidFill>
                <a:latin typeface="DM Sans Bold"/>
              </a:rPr>
              <a:t>: </a:t>
            </a:r>
            <a:r>
              <a:rPr lang="en-US" sz="2400" dirty="0">
                <a:solidFill>
                  <a:schemeClr val="bg1"/>
                </a:solidFill>
                <a:latin typeface="DM Sans Italics"/>
              </a:rPr>
              <a:t>We make sure only the right people can access legal records.</a:t>
            </a:r>
          </a:p>
          <a:p>
            <a:pPr>
              <a:lnSpc>
                <a:spcPts val="3996"/>
              </a:lnSpc>
            </a:pPr>
            <a:endParaRPr lang="en-US" sz="2400" dirty="0">
              <a:solidFill>
                <a:schemeClr val="bg1"/>
              </a:solidFill>
              <a:latin typeface="DM Sans Italics"/>
            </a:endParaRPr>
          </a:p>
          <a:p>
            <a:pPr marL="719091" lvl="1" indent="-359546">
              <a:lnSpc>
                <a:spcPts val="3996"/>
              </a:lnSpc>
              <a:buFont typeface="Arial"/>
              <a:buChar char="•"/>
            </a:pPr>
            <a:r>
              <a:rPr lang="en-US" sz="2400" b="1" u="sng" dirty="0">
                <a:solidFill>
                  <a:schemeClr val="bg1"/>
                </a:solidFill>
                <a:effectLst>
                  <a:outerShdw blurRad="38100" dist="38100" dir="2700000" algn="tl">
                    <a:srgbClr val="000000">
                      <a:alpha val="43137"/>
                    </a:srgbClr>
                  </a:outerShdw>
                </a:effectLst>
                <a:latin typeface="DM Sans Bold"/>
              </a:rPr>
              <a:t>Secure Document Storage</a:t>
            </a:r>
            <a:r>
              <a:rPr lang="en-US" sz="2400" dirty="0">
                <a:solidFill>
                  <a:schemeClr val="bg1"/>
                </a:solidFill>
                <a:latin typeface="DM Sans Bold"/>
              </a:rPr>
              <a:t>: </a:t>
            </a:r>
            <a:r>
              <a:rPr lang="en-US" sz="2400" dirty="0">
                <a:solidFill>
                  <a:schemeClr val="bg1"/>
                </a:solidFill>
                <a:latin typeface="DM Sans Italics"/>
              </a:rPr>
              <a:t>Documents are locked down on the </a:t>
            </a:r>
            <a:r>
              <a:rPr lang="en-US" sz="2400" dirty="0" err="1">
                <a:solidFill>
                  <a:schemeClr val="bg1"/>
                </a:solidFill>
                <a:latin typeface="DM Sans Italics"/>
              </a:rPr>
              <a:t>blockchain</a:t>
            </a:r>
            <a:r>
              <a:rPr lang="en-US" sz="2400" dirty="0">
                <a:solidFill>
                  <a:schemeClr val="bg1"/>
                </a:solidFill>
                <a:latin typeface="DM Sans Italics"/>
              </a:rPr>
              <a:t> for safety.</a:t>
            </a:r>
          </a:p>
          <a:p>
            <a:pPr>
              <a:lnSpc>
                <a:spcPts val="3996"/>
              </a:lnSpc>
            </a:pPr>
            <a:endParaRPr lang="en-US" sz="2400" dirty="0">
              <a:solidFill>
                <a:schemeClr val="bg1"/>
              </a:solidFill>
              <a:latin typeface="DM Sans Italics"/>
            </a:endParaRPr>
          </a:p>
          <a:p>
            <a:pPr marL="719091" lvl="1" indent="-359546">
              <a:lnSpc>
                <a:spcPts val="3996"/>
              </a:lnSpc>
              <a:buFont typeface="Arial"/>
              <a:buChar char="•"/>
            </a:pPr>
            <a:r>
              <a:rPr lang="en-US" sz="2400" b="1" u="sng" dirty="0">
                <a:solidFill>
                  <a:schemeClr val="bg1"/>
                </a:solidFill>
                <a:effectLst>
                  <a:outerShdw blurRad="38100" dist="38100" dir="2700000" algn="tl">
                    <a:srgbClr val="000000">
                      <a:alpha val="43137"/>
                    </a:srgbClr>
                  </a:outerShdw>
                </a:effectLst>
                <a:latin typeface="DM Sans Bold"/>
              </a:rPr>
              <a:t>Decentralized Data Distribution</a:t>
            </a:r>
            <a:r>
              <a:rPr lang="en-US" sz="2400" dirty="0">
                <a:solidFill>
                  <a:schemeClr val="bg1"/>
                </a:solidFill>
                <a:latin typeface="DM Sans Bold"/>
              </a:rPr>
              <a:t>: </a:t>
            </a:r>
            <a:r>
              <a:rPr lang="en-US" sz="2400" dirty="0">
                <a:solidFill>
                  <a:schemeClr val="bg1"/>
                </a:solidFill>
                <a:latin typeface="DM Sans Italics"/>
              </a:rPr>
              <a:t>Data is spread out, reducing the chance of data leaks.</a:t>
            </a:r>
          </a:p>
          <a:p>
            <a:pPr>
              <a:lnSpc>
                <a:spcPts val="3996"/>
              </a:lnSpc>
            </a:pPr>
            <a:endParaRPr lang="en-US" sz="2400" dirty="0">
              <a:solidFill>
                <a:schemeClr val="bg1"/>
              </a:solidFill>
              <a:latin typeface="DM Sans Italics"/>
            </a:endParaRPr>
          </a:p>
          <a:p>
            <a:pPr marL="719091" lvl="1" indent="-359546">
              <a:lnSpc>
                <a:spcPts val="3996"/>
              </a:lnSpc>
              <a:buFont typeface="Arial"/>
              <a:buChar char="•"/>
            </a:pPr>
            <a:r>
              <a:rPr lang="en-US" sz="2400" b="1" u="sng" dirty="0">
                <a:solidFill>
                  <a:schemeClr val="bg1"/>
                </a:solidFill>
                <a:effectLst>
                  <a:outerShdw blurRad="38100" dist="38100" dir="2700000" algn="tl">
                    <a:srgbClr val="000000">
                      <a:alpha val="43137"/>
                    </a:srgbClr>
                  </a:outerShdw>
                </a:effectLst>
                <a:latin typeface="DM Sans Bold"/>
              </a:rPr>
              <a:t>Immutable Audit Trail</a:t>
            </a:r>
            <a:r>
              <a:rPr lang="en-US" sz="2400" dirty="0">
                <a:solidFill>
                  <a:schemeClr val="bg1"/>
                </a:solidFill>
                <a:latin typeface="DM Sans Bold"/>
              </a:rPr>
              <a:t>: </a:t>
            </a:r>
            <a:r>
              <a:rPr lang="en-US" sz="2400" dirty="0">
                <a:solidFill>
                  <a:schemeClr val="bg1"/>
                </a:solidFill>
                <a:latin typeface="DM Sans Italics"/>
              </a:rPr>
              <a:t>Changes to documents are recorded and can't be erased.</a:t>
            </a:r>
          </a:p>
          <a:p>
            <a:pPr>
              <a:lnSpc>
                <a:spcPts val="3996"/>
              </a:lnSpc>
            </a:pPr>
            <a:endParaRPr lang="en-US" sz="2400" dirty="0">
              <a:solidFill>
                <a:schemeClr val="bg1"/>
              </a:solidFill>
              <a:latin typeface="DM Sans Italics"/>
            </a:endParaRPr>
          </a:p>
          <a:p>
            <a:pPr marL="719091" lvl="1" indent="-359546">
              <a:lnSpc>
                <a:spcPts val="3996"/>
              </a:lnSpc>
              <a:buFont typeface="Arial"/>
              <a:buChar char="•"/>
            </a:pPr>
            <a:r>
              <a:rPr lang="en-US" sz="2400" b="1" u="sng" dirty="0">
                <a:solidFill>
                  <a:schemeClr val="bg1"/>
                </a:solidFill>
                <a:effectLst>
                  <a:outerShdw blurRad="38100" dist="38100" dir="2700000" algn="tl">
                    <a:srgbClr val="000000">
                      <a:alpha val="43137"/>
                    </a:srgbClr>
                  </a:outerShdw>
                </a:effectLst>
                <a:latin typeface="DM Sans Bold"/>
              </a:rPr>
              <a:t>Accessibility and Traceability</a:t>
            </a:r>
            <a:r>
              <a:rPr lang="en-US" sz="2400" dirty="0">
                <a:solidFill>
                  <a:schemeClr val="bg1"/>
                </a:solidFill>
                <a:latin typeface="DM Sans Bold"/>
              </a:rPr>
              <a:t>: </a:t>
            </a:r>
            <a:r>
              <a:rPr lang="en-US" sz="2400" dirty="0">
                <a:solidFill>
                  <a:schemeClr val="bg1"/>
                </a:solidFill>
                <a:latin typeface="DM Sans Italics"/>
              </a:rPr>
              <a:t>Users can find records easily, making legal processes more efficient.</a:t>
            </a:r>
          </a:p>
          <a:p>
            <a:endParaRPr lang="x-none" sz="5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
        <p:nvSpPr>
          <p:cNvPr id="15" name="Title 14">
            <a:extLst>
              <a:ext uri="{FF2B5EF4-FFF2-40B4-BE49-F238E27FC236}">
                <a16:creationId xmlns="" xmlns:a16="http://schemas.microsoft.com/office/drawing/2014/main" id="{6B4DC0B1-4790-44E8-A777-33B2254AC25C}"/>
              </a:ext>
            </a:extLst>
          </p:cNvPr>
          <p:cNvSpPr txBox="1">
            <a:spLocks/>
          </p:cNvSpPr>
          <p:nvPr/>
        </p:nvSpPr>
        <p:spPr>
          <a:xfrm>
            <a:off x="685800" y="3390900"/>
            <a:ext cx="8229600" cy="4525962"/>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33638" lvl="1" indent="-366819">
              <a:lnSpc>
                <a:spcPts val="4757"/>
              </a:lnSpc>
              <a:buFont typeface="Arial"/>
              <a:buChar char="•"/>
            </a:pPr>
            <a:r>
              <a:rPr lang="en-US" sz="9600" b="1" u="sng" dirty="0" err="1" smtClean="0">
                <a:solidFill>
                  <a:srgbClr val="FFFDF6"/>
                </a:solidFill>
                <a:effectLst>
                  <a:outerShdw blurRad="38100" dist="38100" dir="2700000" algn="tl">
                    <a:srgbClr val="000000">
                      <a:alpha val="43137"/>
                    </a:srgbClr>
                  </a:outerShdw>
                </a:effectLst>
                <a:latin typeface="DM Sans"/>
              </a:rPr>
              <a:t>Blockchain</a:t>
            </a:r>
            <a:r>
              <a:rPr lang="en-US" sz="9600" b="1" u="sng" dirty="0" smtClean="0">
                <a:solidFill>
                  <a:srgbClr val="FFFDF6"/>
                </a:solidFill>
                <a:effectLst>
                  <a:outerShdw blurRad="38100" dist="38100" dir="2700000" algn="tl">
                    <a:srgbClr val="000000">
                      <a:alpha val="43137"/>
                    </a:srgbClr>
                  </a:outerShdw>
                </a:effectLst>
                <a:latin typeface="DM Sans"/>
              </a:rPr>
              <a:t> Security</a:t>
            </a:r>
            <a:r>
              <a:rPr lang="en-US" sz="9600" b="1" dirty="0" smtClean="0">
                <a:solidFill>
                  <a:srgbClr val="FFFDF6"/>
                </a:solidFill>
                <a:effectLst>
                  <a:outerShdw blurRad="38100" dist="38100" dir="2700000" algn="tl">
                    <a:srgbClr val="000000">
                      <a:alpha val="43137"/>
                    </a:srgbClr>
                  </a:outerShdw>
                </a:effectLst>
                <a:latin typeface="DM Sans"/>
              </a:rPr>
              <a:t>: </a:t>
            </a:r>
            <a:r>
              <a:rPr lang="en-US" sz="9600" dirty="0" smtClean="0">
                <a:solidFill>
                  <a:srgbClr val="FFFDF6"/>
                </a:solidFill>
                <a:latin typeface="DM Sans"/>
              </a:rPr>
              <a:t>It stands out with </a:t>
            </a:r>
            <a:r>
              <a:rPr lang="en-US" sz="9600" dirty="0" err="1" smtClean="0">
                <a:solidFill>
                  <a:srgbClr val="FFFDF6"/>
                </a:solidFill>
                <a:latin typeface="DM Sans"/>
              </a:rPr>
              <a:t>blockchain</a:t>
            </a:r>
            <a:r>
              <a:rPr lang="en-US" sz="9600" dirty="0" smtClean="0">
                <a:solidFill>
                  <a:srgbClr val="FFFDF6"/>
                </a:solidFill>
                <a:latin typeface="DM Sans"/>
              </a:rPr>
              <a:t>-based security, which makes legal records more tamper-proof. </a:t>
            </a:r>
          </a:p>
          <a:p>
            <a:pPr>
              <a:lnSpc>
                <a:spcPts val="4757"/>
              </a:lnSpc>
            </a:pPr>
            <a:endParaRPr lang="en-US" sz="9600" dirty="0" smtClean="0">
              <a:solidFill>
                <a:srgbClr val="FFFDF6"/>
              </a:solidFill>
              <a:latin typeface="DM Sans"/>
            </a:endParaRPr>
          </a:p>
          <a:p>
            <a:pPr marL="733638" lvl="1" indent="-366819">
              <a:lnSpc>
                <a:spcPts val="4757"/>
              </a:lnSpc>
              <a:buFont typeface="Arial"/>
              <a:buChar char="•"/>
            </a:pPr>
            <a:r>
              <a:rPr lang="en-US" sz="9600" b="1" u="sng" dirty="0" smtClean="0">
                <a:solidFill>
                  <a:srgbClr val="FFFDF6"/>
                </a:solidFill>
                <a:effectLst>
                  <a:outerShdw blurRad="38100" dist="38100" dir="2700000" algn="tl">
                    <a:srgbClr val="000000">
                      <a:alpha val="43137"/>
                    </a:srgbClr>
                  </a:outerShdw>
                </a:effectLst>
                <a:latin typeface="DM Sans"/>
              </a:rPr>
              <a:t>Transparency</a:t>
            </a:r>
            <a:r>
              <a:rPr lang="en-US" sz="9600" b="1" dirty="0" smtClean="0">
                <a:solidFill>
                  <a:srgbClr val="FFFDF6"/>
                </a:solidFill>
                <a:effectLst>
                  <a:outerShdw blurRad="38100" dist="38100" dir="2700000" algn="tl">
                    <a:srgbClr val="000000">
                      <a:alpha val="43137"/>
                    </a:srgbClr>
                  </a:outerShdw>
                </a:effectLst>
                <a:latin typeface="DM Sans"/>
              </a:rPr>
              <a:t>:</a:t>
            </a:r>
            <a:r>
              <a:rPr lang="en-US" sz="9600" dirty="0" smtClean="0">
                <a:solidFill>
                  <a:srgbClr val="FFFDF6"/>
                </a:solidFill>
                <a:latin typeface="DM Sans"/>
              </a:rPr>
              <a:t> Unlike traditional methods, it offers transparency, reducing disputes and fostering trust.</a:t>
            </a:r>
          </a:p>
          <a:p>
            <a:pPr>
              <a:lnSpc>
                <a:spcPts val="4757"/>
              </a:lnSpc>
            </a:pPr>
            <a:endParaRPr lang="en-US" sz="9600" dirty="0" smtClean="0">
              <a:solidFill>
                <a:srgbClr val="FFFDF6"/>
              </a:solidFill>
              <a:latin typeface="DM Sans"/>
            </a:endParaRPr>
          </a:p>
          <a:p>
            <a:pPr marL="733638" lvl="1" indent="-366819">
              <a:lnSpc>
                <a:spcPts val="4757"/>
              </a:lnSpc>
              <a:buFont typeface="Arial"/>
              <a:buChar char="•"/>
            </a:pPr>
            <a:r>
              <a:rPr lang="en-US" sz="9600" b="1" u="sng" dirty="0" smtClean="0">
                <a:solidFill>
                  <a:srgbClr val="FFFDF6"/>
                </a:solidFill>
                <a:effectLst>
                  <a:outerShdw blurRad="38100" dist="38100" dir="2700000" algn="tl">
                    <a:srgbClr val="000000">
                      <a:alpha val="43137"/>
                    </a:srgbClr>
                  </a:outerShdw>
                </a:effectLst>
                <a:latin typeface="DM Sans"/>
              </a:rPr>
              <a:t>Reduced Centralization</a:t>
            </a:r>
            <a:r>
              <a:rPr lang="en-US" sz="9600" b="1" dirty="0" smtClean="0">
                <a:solidFill>
                  <a:srgbClr val="FFFDF6"/>
                </a:solidFill>
                <a:effectLst>
                  <a:outerShdw blurRad="38100" dist="38100" dir="2700000" algn="tl">
                    <a:srgbClr val="000000">
                      <a:alpha val="43137"/>
                    </a:srgbClr>
                  </a:outerShdw>
                </a:effectLst>
                <a:latin typeface="DM Sans"/>
              </a:rPr>
              <a:t>: </a:t>
            </a:r>
            <a:r>
              <a:rPr lang="en-US" sz="9600" dirty="0" smtClean="0">
                <a:solidFill>
                  <a:srgbClr val="FFFDF6"/>
                </a:solidFill>
                <a:latin typeface="DM Sans"/>
              </a:rPr>
              <a:t>It moves away from centralized systems, adding an extra layer of security.</a:t>
            </a:r>
          </a:p>
          <a:p>
            <a:endParaRPr lang="x-non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58200" y="2456641"/>
            <a:ext cx="8438913" cy="6552027"/>
            <a:chOff x="-40679" y="142875"/>
            <a:chExt cx="11251885" cy="8736037"/>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6" name="TextBox 6"/>
            <p:cNvSpPr txBox="1"/>
            <p:nvPr/>
          </p:nvSpPr>
          <p:spPr>
            <a:xfrm>
              <a:off x="-40679" y="1693354"/>
              <a:ext cx="11211206" cy="7185558"/>
            </a:xfrm>
            <a:prstGeom prst="rect">
              <a:avLst/>
            </a:prstGeom>
          </p:spPr>
          <p:txBody>
            <a:bodyPr lIns="0" tIns="0" rIns="0" bIns="0" rtlCol="0" anchor="t">
              <a:spAutoFit/>
            </a:bodyPr>
            <a:lstStyle/>
            <a:p>
              <a:pPr marL="736164" lvl="1" indent="-368082">
                <a:lnSpc>
                  <a:spcPts val="4773"/>
                </a:lnSpc>
                <a:buFont typeface="Arial"/>
                <a:buChar char="•"/>
              </a:pPr>
              <a:r>
                <a:rPr lang="en-US" sz="3200" b="1" u="sng" dirty="0">
                  <a:solidFill>
                    <a:srgbClr val="FFFDF6"/>
                  </a:solidFill>
                  <a:effectLst>
                    <a:outerShdw blurRad="38100" dist="38100" dir="2700000" algn="tl">
                      <a:srgbClr val="000000">
                        <a:alpha val="43137"/>
                      </a:srgbClr>
                    </a:outerShdw>
                  </a:effectLst>
                  <a:latin typeface="DM Sans"/>
                </a:rPr>
                <a:t>Speedy Processes</a:t>
              </a:r>
              <a:r>
                <a:rPr lang="en-US" sz="3200" b="1" dirty="0">
                  <a:solidFill>
                    <a:srgbClr val="FFFDF6"/>
                  </a:solidFill>
                  <a:effectLst>
                    <a:outerShdw blurRad="38100" dist="38100" dir="2700000" algn="tl">
                      <a:srgbClr val="000000">
                        <a:alpha val="43137"/>
                      </a:srgbClr>
                    </a:outerShdw>
                  </a:effectLst>
                  <a:latin typeface="DM Sans"/>
                </a:rPr>
                <a:t>: </a:t>
              </a:r>
              <a:r>
                <a:rPr lang="en-US" sz="3200" dirty="0">
                  <a:solidFill>
                    <a:srgbClr val="FFFDF6"/>
                  </a:solidFill>
                  <a:latin typeface="DM Sans"/>
                </a:rPr>
                <a:t>It speeds up legal procedures by simplifying document handling and </a:t>
              </a:r>
              <a:r>
                <a:rPr lang="en-US" sz="3200" dirty="0" smtClean="0">
                  <a:solidFill>
                    <a:srgbClr val="FFFDF6"/>
                  </a:solidFill>
                  <a:latin typeface="DM Sans"/>
                </a:rPr>
                <a:t>verification.</a:t>
              </a:r>
            </a:p>
            <a:p>
              <a:pPr marL="736164" lvl="1" indent="-368082">
                <a:lnSpc>
                  <a:spcPts val="4773"/>
                </a:lnSpc>
                <a:buFont typeface="Arial"/>
                <a:buChar char="•"/>
              </a:pPr>
              <a:r>
                <a:rPr lang="en-US" sz="3200" b="1" u="sng" dirty="0">
                  <a:solidFill>
                    <a:srgbClr val="FFFDF6"/>
                  </a:solidFill>
                  <a:effectLst>
                    <a:outerShdw blurRad="38100" dist="38100" dir="2700000" algn="tl">
                      <a:srgbClr val="000000">
                        <a:alpha val="43137"/>
                      </a:srgbClr>
                    </a:outerShdw>
                  </a:effectLst>
                  <a:latin typeface="DM Sans"/>
                </a:rPr>
                <a:t>Cost Efficiency</a:t>
              </a:r>
              <a:r>
                <a:rPr lang="en-US" sz="3200" b="1" dirty="0">
                  <a:solidFill>
                    <a:srgbClr val="FFFDF6"/>
                  </a:solidFill>
                  <a:effectLst>
                    <a:outerShdw blurRad="38100" dist="38100" dir="2700000" algn="tl">
                      <a:srgbClr val="000000">
                        <a:alpha val="43137"/>
                      </a:srgbClr>
                    </a:outerShdw>
                  </a:effectLst>
                  <a:latin typeface="DM Sans"/>
                </a:rPr>
                <a:t>: </a:t>
              </a:r>
              <a:r>
                <a:rPr lang="en-US" sz="3200" dirty="0">
                  <a:solidFill>
                    <a:srgbClr val="FFFDF6"/>
                  </a:solidFill>
                  <a:latin typeface="DM Sans"/>
                </a:rPr>
                <a:t>It cuts costs by reducing </a:t>
              </a:r>
              <a:r>
                <a:rPr lang="en-US" sz="3200" dirty="0" smtClean="0">
                  <a:solidFill>
                    <a:srgbClr val="FFFDF6"/>
                  </a:solidFill>
                  <a:latin typeface="DM Sans"/>
                </a:rPr>
                <a:t>paperwork </a:t>
              </a:r>
              <a:r>
                <a:rPr lang="en-US" sz="3200" dirty="0">
                  <a:solidFill>
                    <a:srgbClr val="FFFDF6"/>
                  </a:solidFill>
                  <a:latin typeface="DM Sans"/>
                </a:rPr>
                <a:t>and administrative overhead</a:t>
              </a:r>
              <a:r>
                <a:rPr lang="en-US" sz="3200" dirty="0" smtClean="0">
                  <a:solidFill>
                    <a:srgbClr val="FFFDF6"/>
                  </a:solidFill>
                  <a:latin typeface="DM Sans"/>
                </a:rPr>
                <a:t>.</a:t>
              </a:r>
              <a:endParaRPr lang="en-US" sz="3200" b="1" dirty="0">
                <a:solidFill>
                  <a:srgbClr val="FFFDF6"/>
                </a:solidFill>
                <a:effectLst>
                  <a:outerShdw blurRad="38100" dist="38100" dir="2700000" algn="tl">
                    <a:srgbClr val="000000">
                      <a:alpha val="43137"/>
                    </a:srgbClr>
                  </a:outerShdw>
                </a:effectLst>
                <a:latin typeface="DM Sans"/>
              </a:endParaRPr>
            </a:p>
            <a:p>
              <a:pPr marL="736164" lvl="1" indent="-368082">
                <a:lnSpc>
                  <a:spcPts val="4773"/>
                </a:lnSpc>
                <a:buFont typeface="Arial"/>
                <a:buChar char="•"/>
              </a:pPr>
              <a:r>
                <a:rPr lang="en-US" sz="3200" b="1" u="sng" dirty="0">
                  <a:solidFill>
                    <a:srgbClr val="FFFDF6"/>
                  </a:solidFill>
                  <a:effectLst>
                    <a:outerShdw blurRad="38100" dist="38100" dir="2700000" algn="tl">
                      <a:srgbClr val="000000">
                        <a:alpha val="43137"/>
                      </a:srgbClr>
                    </a:outerShdw>
                  </a:effectLst>
                  <a:latin typeface="DM Sans"/>
                </a:rPr>
                <a:t>Data Integrity</a:t>
              </a:r>
              <a:r>
                <a:rPr lang="en-US" sz="3200" b="1" dirty="0">
                  <a:solidFill>
                    <a:srgbClr val="FFFDF6"/>
                  </a:solidFill>
                  <a:effectLst>
                    <a:outerShdw blurRad="38100" dist="38100" dir="2700000" algn="tl">
                      <a:srgbClr val="000000">
                        <a:alpha val="43137"/>
                      </a:srgbClr>
                    </a:outerShdw>
                  </a:effectLst>
                  <a:latin typeface="DM Sans"/>
                </a:rPr>
                <a:t>: </a:t>
              </a:r>
              <a:r>
                <a:rPr lang="en-US" sz="3200" dirty="0" err="1">
                  <a:solidFill>
                    <a:srgbClr val="FFFDF6"/>
                  </a:solidFill>
                  <a:latin typeface="DM Sans"/>
                </a:rPr>
                <a:t>Blockchain</a:t>
              </a:r>
              <a:r>
                <a:rPr lang="en-US" sz="3200" dirty="0">
                  <a:solidFill>
                    <a:srgbClr val="FFFDF6"/>
                  </a:solidFill>
                  <a:latin typeface="DM Sans"/>
                </a:rPr>
                <a:t> ensures records are immutable, reducing disputes and building trust in the legal system.</a:t>
              </a:r>
            </a:p>
            <a:p>
              <a:endParaRPr lang="x-none" sz="3200" dirty="0"/>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219200" y="4076700"/>
            <a:ext cx="5970165" cy="4169624"/>
          </a:xfrm>
          <a:prstGeom prst="rect">
            <a:avLst/>
          </a:prstGeom>
        </p:spPr>
        <p:txBody>
          <a:bodyPr lIns="0" tIns="0" rIns="0" bIns="0" rtlCol="0" anchor="t">
            <a:spAutoFit/>
          </a:bodyPr>
          <a:lstStyle/>
          <a:p>
            <a:pPr lvl="0">
              <a:lnSpc>
                <a:spcPts val="2957"/>
              </a:lnSpc>
              <a:spcBef>
                <a:spcPct val="0"/>
              </a:spcBef>
            </a:pPr>
            <a:r>
              <a:rPr lang="en-US" sz="2400" dirty="0">
                <a:solidFill>
                  <a:srgbClr val="F5F5F3"/>
                </a:solidFill>
                <a:latin typeface="Glacial Indifference"/>
              </a:rPr>
              <a:t>We may </a:t>
            </a:r>
            <a:r>
              <a:rPr lang="en-US" sz="2400" b="1" u="sng" dirty="0">
                <a:solidFill>
                  <a:srgbClr val="F5F5F3"/>
                </a:solidFill>
                <a:effectLst>
                  <a:outerShdw blurRad="38100" dist="38100" dir="2700000" algn="tl">
                    <a:srgbClr val="000000">
                      <a:alpha val="43137"/>
                    </a:srgbClr>
                  </a:outerShdw>
                </a:effectLst>
                <a:latin typeface="Glacial Indifference"/>
              </a:rPr>
              <a:t>charge users a subscription fee</a:t>
            </a:r>
            <a:r>
              <a:rPr lang="en-US" sz="2400" u="sng" dirty="0">
                <a:solidFill>
                  <a:srgbClr val="F5F5F3"/>
                </a:solidFill>
                <a:latin typeface="Glacial Indifference"/>
              </a:rPr>
              <a:t> </a:t>
            </a:r>
            <a:r>
              <a:rPr lang="en-US" sz="2400" dirty="0">
                <a:solidFill>
                  <a:srgbClr val="F5F5F3"/>
                </a:solidFill>
                <a:latin typeface="Glacial Indifference"/>
              </a:rPr>
              <a:t>to access the service, or </a:t>
            </a:r>
            <a:r>
              <a:rPr lang="en-US" sz="2400" b="1" u="sng" dirty="0">
                <a:solidFill>
                  <a:srgbClr val="F5F5F3"/>
                </a:solidFill>
                <a:effectLst>
                  <a:outerShdw blurRad="38100" dist="38100" dir="2700000" algn="tl">
                    <a:srgbClr val="000000">
                      <a:alpha val="43137"/>
                    </a:srgbClr>
                  </a:outerShdw>
                </a:effectLst>
                <a:latin typeface="Glacial Indifference"/>
              </a:rPr>
              <a:t>charge a transaction fee</a:t>
            </a:r>
            <a:r>
              <a:rPr lang="en-US" sz="2400" dirty="0">
                <a:solidFill>
                  <a:srgbClr val="F5F5F3"/>
                </a:solidFill>
                <a:latin typeface="Glacial Indifference"/>
              </a:rPr>
              <a:t> for each file that is stored or retrieved. </a:t>
            </a:r>
          </a:p>
          <a:p>
            <a:pPr lvl="0">
              <a:lnSpc>
                <a:spcPts val="2957"/>
              </a:lnSpc>
              <a:spcBef>
                <a:spcPct val="0"/>
              </a:spcBef>
            </a:pPr>
            <a:r>
              <a:rPr lang="en-US" sz="2400" dirty="0">
                <a:solidFill>
                  <a:srgbClr val="F5F5F3"/>
                </a:solidFill>
                <a:latin typeface="Glacial Indifference"/>
              </a:rPr>
              <a:t>This business model creates value for society by providing a secure and private way to store files, which can protect users from data breaches and government surveillance.  Here are some additional thoughts on the social impact of encrypted file storage using </a:t>
            </a:r>
            <a:r>
              <a:rPr lang="en-US" sz="2400" dirty="0" err="1">
                <a:solidFill>
                  <a:srgbClr val="F5F5F3"/>
                </a:solidFill>
                <a:latin typeface="Glacial Indifference"/>
              </a:rPr>
              <a:t>blockchain</a:t>
            </a:r>
            <a:r>
              <a:rPr lang="en-US" sz="2400" dirty="0">
                <a:solidFill>
                  <a:srgbClr val="F5F5F3"/>
                </a:solidFill>
                <a:latin typeface="Glacial Indifference"/>
              </a:rPr>
              <a:t>.</a:t>
            </a:r>
            <a:endParaRPr lang="en-US" sz="2400" dirty="0">
              <a:solidFill>
                <a:srgbClr val="F5F5F3"/>
              </a:solidFill>
              <a:latin typeface="Glacial Indifference"/>
            </a:endParaRP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graphicFrame>
        <p:nvGraphicFramePr>
          <p:cNvPr id="11" name="TextBox 28">
            <a:extLst>
              <a:ext uri="{FF2B5EF4-FFF2-40B4-BE49-F238E27FC236}">
                <a16:creationId xmlns="" xmlns:a16="http://schemas.microsoft.com/office/drawing/2014/main" id="{732B64A6-1617-42A9-8B23-E2A595169A1E}"/>
              </a:ext>
            </a:extLst>
          </p:cNvPr>
          <p:cNvGraphicFramePr/>
          <p:nvPr>
            <p:extLst>
              <p:ext uri="{D42A27DB-BD31-4B8C-83A1-F6EECF244321}">
                <p14:modId xmlns:p14="http://schemas.microsoft.com/office/powerpoint/2010/main" val="4167830224"/>
              </p:ext>
            </p:extLst>
          </p:nvPr>
        </p:nvGraphicFramePr>
        <p:xfrm>
          <a:off x="10591800" y="2705100"/>
          <a:ext cx="7086599" cy="697135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993632"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5299959" y="3518298"/>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524000" y="4838700"/>
            <a:ext cx="2687924" cy="451876"/>
          </a:xfrm>
          <a:prstGeom prst="rect">
            <a:avLst/>
          </a:prstGeom>
        </p:spPr>
        <p:txBody>
          <a:bodyPr lIns="0" tIns="0" rIns="0" bIns="0" rtlCol="0" anchor="t">
            <a:spAutoFit/>
          </a:bodyPr>
          <a:lstStyle/>
          <a:p>
            <a:pPr>
              <a:lnSpc>
                <a:spcPts val="3410"/>
              </a:lnSpc>
            </a:pPr>
            <a:r>
              <a:rPr lang="en-US" sz="3410" dirty="0" smtClean="0">
                <a:solidFill>
                  <a:srgbClr val="FFBD59"/>
                </a:solidFill>
                <a:latin typeface="Garet Bold"/>
              </a:rPr>
              <a:t>A L Fred Lee</a:t>
            </a:r>
            <a:endParaRPr lang="en-US" sz="3410" dirty="0">
              <a:solidFill>
                <a:srgbClr val="FFBD59"/>
              </a:solidFill>
              <a:latin typeface="Garet Bold"/>
            </a:endParaRPr>
          </a:p>
        </p:txBody>
      </p:sp>
      <p:sp>
        <p:nvSpPr>
          <p:cNvPr id="22" name="TextBox 22"/>
          <p:cNvSpPr txBox="1"/>
          <p:nvPr/>
        </p:nvSpPr>
        <p:spPr>
          <a:xfrm>
            <a:off x="1600200" y="5753100"/>
            <a:ext cx="1859198" cy="604931"/>
          </a:xfrm>
          <a:prstGeom prst="rect">
            <a:avLst/>
          </a:prstGeom>
        </p:spPr>
        <p:txBody>
          <a:bodyPr lIns="0" tIns="0" rIns="0" bIns="0" rtlCol="0" anchor="t">
            <a:spAutoFit/>
          </a:bodyPr>
          <a:lstStyle/>
          <a:p>
            <a:pPr marL="0" lvl="0" indent="0">
              <a:lnSpc>
                <a:spcPts val="2387"/>
              </a:lnSpc>
            </a:pPr>
            <a:r>
              <a:rPr lang="en-US" sz="1705" spc="341" dirty="0" err="1" smtClean="0">
                <a:solidFill>
                  <a:srgbClr val="FFFFFF"/>
                </a:solidFill>
                <a:latin typeface="Garet"/>
              </a:rPr>
              <a:t>Blockchain</a:t>
            </a:r>
            <a:r>
              <a:rPr lang="en-US" sz="1705" spc="341" dirty="0" smtClean="0">
                <a:solidFill>
                  <a:srgbClr val="FFFFFF"/>
                </a:solidFill>
                <a:latin typeface="Garet"/>
              </a:rPr>
              <a:t> Developer</a:t>
            </a:r>
            <a:endParaRPr lang="en-US" sz="1705" spc="341" dirty="0">
              <a:solidFill>
                <a:srgbClr val="FFFFFF"/>
              </a:solidFill>
              <a:latin typeface="Garet"/>
            </a:endParaRPr>
          </a:p>
        </p:txBody>
      </p:sp>
      <p:sp>
        <p:nvSpPr>
          <p:cNvPr id="23" name="TextBox 23"/>
          <p:cNvSpPr txBox="1"/>
          <p:nvPr/>
        </p:nvSpPr>
        <p:spPr>
          <a:xfrm>
            <a:off x="5791200" y="4762500"/>
            <a:ext cx="2687924" cy="889175"/>
          </a:xfrm>
          <a:prstGeom prst="rect">
            <a:avLst/>
          </a:prstGeom>
        </p:spPr>
        <p:txBody>
          <a:bodyPr lIns="0" tIns="0" rIns="0" bIns="0" rtlCol="0" anchor="t">
            <a:spAutoFit/>
          </a:bodyPr>
          <a:lstStyle/>
          <a:p>
            <a:pPr marL="0" lvl="0" indent="0">
              <a:lnSpc>
                <a:spcPts val="3410"/>
              </a:lnSpc>
            </a:pPr>
            <a:r>
              <a:rPr lang="en-US" sz="3410" dirty="0" err="1" smtClean="0">
                <a:solidFill>
                  <a:srgbClr val="FFBD59"/>
                </a:solidFill>
                <a:latin typeface="Garet Bold"/>
              </a:rPr>
              <a:t>Sarang</a:t>
            </a:r>
            <a:r>
              <a:rPr lang="en-US" sz="3410" dirty="0" smtClean="0">
                <a:solidFill>
                  <a:srgbClr val="FFBD59"/>
                </a:solidFill>
                <a:latin typeface="Garet Bold"/>
              </a:rPr>
              <a:t> </a:t>
            </a:r>
            <a:r>
              <a:rPr lang="en-US" sz="3410" dirty="0" err="1" smtClean="0">
                <a:solidFill>
                  <a:srgbClr val="FFBD59"/>
                </a:solidFill>
                <a:latin typeface="Garet Bold"/>
              </a:rPr>
              <a:t>Pacharath</a:t>
            </a:r>
            <a:endParaRPr lang="en-US" sz="3410" dirty="0">
              <a:solidFill>
                <a:srgbClr val="FFBD59"/>
              </a:solidFill>
              <a:latin typeface="Garet Bold"/>
            </a:endParaRPr>
          </a:p>
        </p:txBody>
      </p:sp>
      <p:sp>
        <p:nvSpPr>
          <p:cNvPr id="31" name="TextBox 22"/>
          <p:cNvSpPr txBox="1"/>
          <p:nvPr/>
        </p:nvSpPr>
        <p:spPr>
          <a:xfrm>
            <a:off x="5791200" y="5753100"/>
            <a:ext cx="1859198" cy="604931"/>
          </a:xfrm>
          <a:prstGeom prst="rect">
            <a:avLst/>
          </a:prstGeom>
        </p:spPr>
        <p:txBody>
          <a:bodyPr lIns="0" tIns="0" rIns="0" bIns="0" rtlCol="0" anchor="t">
            <a:spAutoFit/>
          </a:bodyPr>
          <a:lstStyle/>
          <a:p>
            <a:pPr marL="0" lvl="0" indent="0">
              <a:lnSpc>
                <a:spcPts val="2387"/>
              </a:lnSpc>
            </a:pPr>
            <a:r>
              <a:rPr lang="en-US" sz="1705" spc="341" dirty="0" err="1" smtClean="0">
                <a:solidFill>
                  <a:srgbClr val="FFFFFF"/>
                </a:solidFill>
                <a:latin typeface="Garet"/>
              </a:rPr>
              <a:t>Blockchain</a:t>
            </a:r>
            <a:r>
              <a:rPr lang="en-US" sz="1705" spc="341" dirty="0" smtClean="0">
                <a:solidFill>
                  <a:srgbClr val="FFFFFF"/>
                </a:solidFill>
                <a:latin typeface="Garet"/>
              </a:rPr>
              <a:t> Developer</a:t>
            </a:r>
            <a:endParaRPr lang="en-US" sz="1705" spc="341" dirty="0">
              <a:solidFill>
                <a:srgbClr val="FFFFFF"/>
              </a:solidFill>
              <a:latin typeface="Gare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371</Words>
  <Application>Microsoft Macintosh PowerPoint</Application>
  <PresentationFormat>Custom</PresentationFormat>
  <Paragraphs>46</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Blinker</vt:lpstr>
      <vt:lpstr>Calibri</vt:lpstr>
      <vt:lpstr>Garet</vt:lpstr>
      <vt:lpstr>Garet Bold</vt:lpstr>
      <vt:lpstr>Glacial Indifference</vt:lpstr>
      <vt:lpstr>Glacial Indifference Bold</vt:lpstr>
      <vt:lpstr>League Spartan</vt:lpstr>
      <vt:lpstr>Mont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cp:lastModifiedBy>ADMIN</cp:lastModifiedBy>
  <cp:revision>6</cp:revision>
  <dcterms:created xsi:type="dcterms:W3CDTF">2006-08-16T00:00:00Z</dcterms:created>
  <dcterms:modified xsi:type="dcterms:W3CDTF">2023-10-28T05:09:15Z</dcterms:modified>
  <dc:identifier>DAFxrxF-qp8</dc:identifier>
</cp:coreProperties>
</file>